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
  </p:notesMasterIdLst>
  <p:sldIdLst>
    <p:sldId id="256" r:id="rId2"/>
    <p:sldId id="257" r:id="rId3"/>
  </p:sldIdLst>
  <p:sldSz cx="7199313" cy="104394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9" userDrawn="1">
          <p15:clr>
            <a:srgbClr val="A4A3A4"/>
          </p15:clr>
        </p15:guide>
        <p15:guide id="2" pos="22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kano" initials="n" lastIdx="1" clrIdx="0">
    <p:extLst>
      <p:ext uri="{19B8F6BF-5375-455C-9EA6-DF929625EA0E}">
        <p15:presenceInfo xmlns:p15="http://schemas.microsoft.com/office/powerpoint/2012/main" userId="naka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9E807"/>
    <a:srgbClr val="54E719"/>
    <a:srgbClr val="FFFF66"/>
    <a:srgbClr val="E6E6E6"/>
    <a:srgbClr val="CCFF33"/>
    <a:srgbClr val="FFFF99"/>
    <a:srgbClr val="FFD5FF"/>
    <a:srgbClr val="FF99FF"/>
    <a:srgbClr val="DBE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9" autoAdjust="0"/>
    <p:restoredTop sz="94195" autoAdjust="0"/>
  </p:normalViewPr>
  <p:slideViewPr>
    <p:cSldViewPr>
      <p:cViewPr varScale="1">
        <p:scale>
          <a:sx n="47" d="100"/>
          <a:sy n="47" d="100"/>
        </p:scale>
        <p:origin x="2628" y="60"/>
      </p:cViewPr>
      <p:guideLst>
        <p:guide orient="horz" pos="3289"/>
        <p:guide pos="22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95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8830" cy="495030"/>
          </a:xfrm>
          <a:prstGeom prst="rect">
            <a:avLst/>
          </a:prstGeom>
        </p:spPr>
        <p:txBody>
          <a:bodyPr vert="horz" lIns="91480" tIns="45738" rIns="91480" bIns="457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1"/>
            <a:ext cx="2918830" cy="495030"/>
          </a:xfrm>
          <a:prstGeom prst="rect">
            <a:avLst/>
          </a:prstGeom>
        </p:spPr>
        <p:txBody>
          <a:bodyPr vert="horz" lIns="91480" tIns="45738" rIns="91480" bIns="45738" rtlCol="0"/>
          <a:lstStyle>
            <a:lvl1pPr algn="r">
              <a:defRPr sz="1200"/>
            </a:lvl1pPr>
          </a:lstStyle>
          <a:p>
            <a:fld id="{BC75F0AA-4CBE-4BC4-B81A-F0C104FBF724}" type="datetimeFigureOut">
              <a:rPr kumimoji="1" lang="ja-JP" altLang="en-US" smtClean="0"/>
              <a:pPr/>
              <a:t>2026/4/2</a:t>
            </a:fld>
            <a:endParaRPr kumimoji="1" lang="ja-JP" altLang="en-US"/>
          </a:p>
        </p:txBody>
      </p:sp>
      <p:sp>
        <p:nvSpPr>
          <p:cNvPr id="4" name="スライド イメージ プレースホルダー 3"/>
          <p:cNvSpPr>
            <a:spLocks noGrp="1" noRot="1" noChangeAspect="1"/>
          </p:cNvSpPr>
          <p:nvPr>
            <p:ph type="sldImg" idx="2"/>
          </p:nvPr>
        </p:nvSpPr>
        <p:spPr>
          <a:xfrm>
            <a:off x="2220913" y="1233488"/>
            <a:ext cx="2293937" cy="3328987"/>
          </a:xfrm>
          <a:prstGeom prst="rect">
            <a:avLst/>
          </a:prstGeom>
          <a:noFill/>
          <a:ln w="12700">
            <a:solidFill>
              <a:prstClr val="black"/>
            </a:solidFill>
          </a:ln>
        </p:spPr>
        <p:txBody>
          <a:bodyPr vert="horz" lIns="91480" tIns="45738" rIns="91480" bIns="45738" rtlCol="0" anchor="ctr"/>
          <a:lstStyle/>
          <a:p>
            <a:endParaRPr lang="ja-JP" altLang="en-US"/>
          </a:p>
        </p:txBody>
      </p:sp>
      <p:sp>
        <p:nvSpPr>
          <p:cNvPr id="5" name="ノート プレースホルダー 4"/>
          <p:cNvSpPr>
            <a:spLocks noGrp="1"/>
          </p:cNvSpPr>
          <p:nvPr>
            <p:ph type="body" sz="quarter" idx="3"/>
          </p:nvPr>
        </p:nvSpPr>
        <p:spPr>
          <a:xfrm>
            <a:off x="673577" y="4748170"/>
            <a:ext cx="5388610" cy="3884861"/>
          </a:xfrm>
          <a:prstGeom prst="rect">
            <a:avLst/>
          </a:prstGeom>
        </p:spPr>
        <p:txBody>
          <a:bodyPr vert="horz" lIns="91480" tIns="45738" rIns="91480" bIns="457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89"/>
            <a:ext cx="2918830" cy="495029"/>
          </a:xfrm>
          <a:prstGeom prst="rect">
            <a:avLst/>
          </a:prstGeom>
        </p:spPr>
        <p:txBody>
          <a:bodyPr vert="horz" lIns="91480" tIns="45738" rIns="91480" bIns="457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9"/>
            <a:ext cx="2918830" cy="495029"/>
          </a:xfrm>
          <a:prstGeom prst="rect">
            <a:avLst/>
          </a:prstGeom>
        </p:spPr>
        <p:txBody>
          <a:bodyPr vert="horz" lIns="91480" tIns="45738" rIns="91480" bIns="45738" rtlCol="0" anchor="b"/>
          <a:lstStyle>
            <a:lvl1pPr algn="r">
              <a:defRPr sz="1200"/>
            </a:lvl1pPr>
          </a:lstStyle>
          <a:p>
            <a:fld id="{B2EBA59A-3253-4E25-978F-18B28FD5D437}" type="slidenum">
              <a:rPr kumimoji="1" lang="ja-JP" altLang="en-US" smtClean="0"/>
              <a:pPr/>
              <a:t>‹#›</a:t>
            </a:fld>
            <a:endParaRPr kumimoji="1" lang="ja-JP" altLang="en-US"/>
          </a:p>
        </p:txBody>
      </p:sp>
    </p:spTree>
    <p:extLst>
      <p:ext uri="{BB962C8B-B14F-4D97-AF65-F5344CB8AC3E}">
        <p14:creationId xmlns:p14="http://schemas.microsoft.com/office/powerpoint/2010/main" val="3908587546"/>
      </p:ext>
    </p:extLst>
  </p:cSld>
  <p:clrMap bg1="lt1" tx1="dk1" bg2="lt2" tx2="dk2" accent1="accent1" accent2="accent2" accent3="accent3" accent4="accent4" accent5="accent5" accent6="accent6" hlink="hlink" folHlink="folHlink"/>
  <p:notesStyle>
    <a:lvl1pPr marL="0" algn="l" defTabSz="949723" rtl="0" eaLnBrk="1" latinLnBrk="0" hangingPunct="1">
      <a:defRPr kumimoji="1" sz="1247" kern="1200">
        <a:solidFill>
          <a:schemeClr val="tx1"/>
        </a:solidFill>
        <a:latin typeface="+mn-lt"/>
        <a:ea typeface="+mn-ea"/>
        <a:cs typeface="+mn-cs"/>
      </a:defRPr>
    </a:lvl1pPr>
    <a:lvl2pPr marL="474862" algn="l" defTabSz="949723" rtl="0" eaLnBrk="1" latinLnBrk="0" hangingPunct="1">
      <a:defRPr kumimoji="1" sz="1247" kern="1200">
        <a:solidFill>
          <a:schemeClr val="tx1"/>
        </a:solidFill>
        <a:latin typeface="+mn-lt"/>
        <a:ea typeface="+mn-ea"/>
        <a:cs typeface="+mn-cs"/>
      </a:defRPr>
    </a:lvl2pPr>
    <a:lvl3pPr marL="949723" algn="l" defTabSz="949723" rtl="0" eaLnBrk="1" latinLnBrk="0" hangingPunct="1">
      <a:defRPr kumimoji="1" sz="1247" kern="1200">
        <a:solidFill>
          <a:schemeClr val="tx1"/>
        </a:solidFill>
        <a:latin typeface="+mn-lt"/>
        <a:ea typeface="+mn-ea"/>
        <a:cs typeface="+mn-cs"/>
      </a:defRPr>
    </a:lvl3pPr>
    <a:lvl4pPr marL="1424586" algn="l" defTabSz="949723" rtl="0" eaLnBrk="1" latinLnBrk="0" hangingPunct="1">
      <a:defRPr kumimoji="1" sz="1247" kern="1200">
        <a:solidFill>
          <a:schemeClr val="tx1"/>
        </a:solidFill>
        <a:latin typeface="+mn-lt"/>
        <a:ea typeface="+mn-ea"/>
        <a:cs typeface="+mn-cs"/>
      </a:defRPr>
    </a:lvl4pPr>
    <a:lvl5pPr marL="1899448" algn="l" defTabSz="949723" rtl="0" eaLnBrk="1" latinLnBrk="0" hangingPunct="1">
      <a:defRPr kumimoji="1" sz="1247" kern="1200">
        <a:solidFill>
          <a:schemeClr val="tx1"/>
        </a:solidFill>
        <a:latin typeface="+mn-lt"/>
        <a:ea typeface="+mn-ea"/>
        <a:cs typeface="+mn-cs"/>
      </a:defRPr>
    </a:lvl5pPr>
    <a:lvl6pPr marL="2374309" algn="l" defTabSz="949723" rtl="0" eaLnBrk="1" latinLnBrk="0" hangingPunct="1">
      <a:defRPr kumimoji="1" sz="1247" kern="1200">
        <a:solidFill>
          <a:schemeClr val="tx1"/>
        </a:solidFill>
        <a:latin typeface="+mn-lt"/>
        <a:ea typeface="+mn-ea"/>
        <a:cs typeface="+mn-cs"/>
      </a:defRPr>
    </a:lvl6pPr>
    <a:lvl7pPr marL="2849173" algn="l" defTabSz="949723" rtl="0" eaLnBrk="1" latinLnBrk="0" hangingPunct="1">
      <a:defRPr kumimoji="1" sz="1247" kern="1200">
        <a:solidFill>
          <a:schemeClr val="tx1"/>
        </a:solidFill>
        <a:latin typeface="+mn-lt"/>
        <a:ea typeface="+mn-ea"/>
        <a:cs typeface="+mn-cs"/>
      </a:defRPr>
    </a:lvl7pPr>
    <a:lvl8pPr marL="3324034" algn="l" defTabSz="949723" rtl="0" eaLnBrk="1" latinLnBrk="0" hangingPunct="1">
      <a:defRPr kumimoji="1" sz="1247" kern="1200">
        <a:solidFill>
          <a:schemeClr val="tx1"/>
        </a:solidFill>
        <a:latin typeface="+mn-lt"/>
        <a:ea typeface="+mn-ea"/>
        <a:cs typeface="+mn-cs"/>
      </a:defRPr>
    </a:lvl8pPr>
    <a:lvl9pPr marL="3798897" algn="l" defTabSz="949723" rtl="0" eaLnBrk="1" latinLnBrk="0" hangingPunct="1">
      <a:defRPr kumimoji="1" sz="124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20913" y="1233488"/>
            <a:ext cx="22939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2EBA59A-3253-4E25-978F-18B28FD5D437}" type="slidenum">
              <a:rPr kumimoji="1" lang="ja-JP" altLang="en-US" smtClean="0"/>
              <a:pPr/>
              <a:t>1</a:t>
            </a:fld>
            <a:endParaRPr kumimoji="1" lang="ja-JP" altLang="en-US"/>
          </a:p>
        </p:txBody>
      </p:sp>
    </p:spTree>
    <p:extLst>
      <p:ext uri="{BB962C8B-B14F-4D97-AF65-F5344CB8AC3E}">
        <p14:creationId xmlns:p14="http://schemas.microsoft.com/office/powerpoint/2010/main" val="480924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20913" y="1233488"/>
            <a:ext cx="22939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2EBA59A-3253-4E25-978F-18B28FD5D437}" type="slidenum">
              <a:rPr kumimoji="1" lang="ja-JP" altLang="en-US" smtClean="0"/>
              <a:pPr/>
              <a:t>2</a:t>
            </a:fld>
            <a:endParaRPr kumimoji="1" lang="ja-JP" altLang="en-US"/>
          </a:p>
        </p:txBody>
      </p:sp>
    </p:spTree>
    <p:extLst>
      <p:ext uri="{BB962C8B-B14F-4D97-AF65-F5344CB8AC3E}">
        <p14:creationId xmlns:p14="http://schemas.microsoft.com/office/powerpoint/2010/main" val="205319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66EEB0-B04E-8312-2BA7-D4CBC0FEE7C9}"/>
              </a:ext>
            </a:extLst>
          </p:cNvPr>
          <p:cNvSpPr>
            <a:spLocks noGrp="1"/>
          </p:cNvSpPr>
          <p:nvPr>
            <p:ph type="ctrTitle"/>
          </p:nvPr>
        </p:nvSpPr>
        <p:spPr>
          <a:xfrm>
            <a:off x="899914" y="1708486"/>
            <a:ext cx="5399485" cy="3634458"/>
          </a:xfrm>
        </p:spPr>
        <p:txBody>
          <a:bodyPr anchor="b"/>
          <a:lstStyle>
            <a:lvl1pPr algn="ctr">
              <a:defRPr sz="3543"/>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5E710AA-0669-FDB8-974E-99DA3AFBE9AC}"/>
              </a:ext>
            </a:extLst>
          </p:cNvPr>
          <p:cNvSpPr>
            <a:spLocks noGrp="1"/>
          </p:cNvSpPr>
          <p:nvPr>
            <p:ph type="subTitle" idx="1"/>
          </p:nvPr>
        </p:nvSpPr>
        <p:spPr>
          <a:xfrm>
            <a:off x="899914" y="5483102"/>
            <a:ext cx="5399485" cy="2520438"/>
          </a:xfrm>
        </p:spPr>
        <p:txBody>
          <a:bodyPr/>
          <a:lstStyle>
            <a:lvl1pPr marL="0" indent="0" algn="ctr">
              <a:buNone/>
              <a:defRPr sz="1417"/>
            </a:lvl1pPr>
            <a:lvl2pPr marL="269977" indent="0" algn="ctr">
              <a:buNone/>
              <a:defRPr sz="1181"/>
            </a:lvl2pPr>
            <a:lvl3pPr marL="539953" indent="0" algn="ctr">
              <a:buNone/>
              <a:defRPr sz="1063"/>
            </a:lvl3pPr>
            <a:lvl4pPr marL="809930" indent="0" algn="ctr">
              <a:buNone/>
              <a:defRPr sz="945"/>
            </a:lvl4pPr>
            <a:lvl5pPr marL="1079906" indent="0" algn="ctr">
              <a:buNone/>
              <a:defRPr sz="945"/>
            </a:lvl5pPr>
            <a:lvl6pPr marL="1349883" indent="0" algn="ctr">
              <a:buNone/>
              <a:defRPr sz="945"/>
            </a:lvl6pPr>
            <a:lvl7pPr marL="1619860" indent="0" algn="ctr">
              <a:buNone/>
              <a:defRPr sz="945"/>
            </a:lvl7pPr>
            <a:lvl8pPr marL="1889836" indent="0" algn="ctr">
              <a:buNone/>
              <a:defRPr sz="945"/>
            </a:lvl8pPr>
            <a:lvl9pPr marL="2159813" indent="0" algn="ctr">
              <a:buNone/>
              <a:defRPr sz="945"/>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DEFEDD6-A593-B8C6-9311-EF8BCAAAE18A}"/>
              </a:ext>
            </a:extLst>
          </p:cNvPr>
          <p:cNvSpPr>
            <a:spLocks noGrp="1"/>
          </p:cNvSpPr>
          <p:nvPr>
            <p:ph type="dt" sz="half" idx="10"/>
          </p:nvPr>
        </p:nvSpPr>
        <p:spPr/>
        <p:txBody>
          <a:bodyPr/>
          <a:lstStyle/>
          <a:p>
            <a:fld id="{3F496993-2D51-443F-B4AE-107C625C0763}" type="datetimeFigureOut">
              <a:rPr kumimoji="1" lang="ja-JP" altLang="en-US" smtClean="0"/>
              <a:pPr/>
              <a:t>2026/4/2</a:t>
            </a:fld>
            <a:endParaRPr kumimoji="1" lang="ja-JP" altLang="en-US"/>
          </a:p>
        </p:txBody>
      </p:sp>
      <p:sp>
        <p:nvSpPr>
          <p:cNvPr id="5" name="フッター プレースホルダー 4">
            <a:extLst>
              <a:ext uri="{FF2B5EF4-FFF2-40B4-BE49-F238E27FC236}">
                <a16:creationId xmlns:a16="http://schemas.microsoft.com/office/drawing/2014/main" id="{BFE3937E-110C-A62F-885F-338012F661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76433A-6589-FC61-D610-4D07AE17C6CB}"/>
              </a:ext>
            </a:extLst>
          </p:cNvPr>
          <p:cNvSpPr>
            <a:spLocks noGrp="1"/>
          </p:cNvSpPr>
          <p:nvPr>
            <p:ph type="sldNum" sz="quarter" idx="12"/>
          </p:nvPr>
        </p:nvSpPr>
        <p:spPr/>
        <p:txBody>
          <a:bodyPr/>
          <a:lstStyle/>
          <a:p>
            <a:fld id="{CD1D0B37-F19F-4AAF-8983-C3EE1BA69227}" type="slidenum">
              <a:rPr kumimoji="1" lang="ja-JP" altLang="en-US" smtClean="0"/>
              <a:pPr/>
              <a:t>‹#›</a:t>
            </a:fld>
            <a:endParaRPr kumimoji="1" lang="ja-JP" altLang="en-US"/>
          </a:p>
        </p:txBody>
      </p:sp>
    </p:spTree>
    <p:extLst>
      <p:ext uri="{BB962C8B-B14F-4D97-AF65-F5344CB8AC3E}">
        <p14:creationId xmlns:p14="http://schemas.microsoft.com/office/powerpoint/2010/main" val="30380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FE4486-6AA4-8B50-DCC3-055FFB25512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926F94-44E1-E891-EC98-1958E4D8C67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B2B04A-1A1E-9E82-DAC0-9CF33D123CDF}"/>
              </a:ext>
            </a:extLst>
          </p:cNvPr>
          <p:cNvSpPr>
            <a:spLocks noGrp="1"/>
          </p:cNvSpPr>
          <p:nvPr>
            <p:ph type="dt" sz="half" idx="10"/>
          </p:nvPr>
        </p:nvSpPr>
        <p:spPr/>
        <p:txBody>
          <a:bodyPr/>
          <a:lstStyle/>
          <a:p>
            <a:fld id="{3F496993-2D51-443F-B4AE-107C625C0763}" type="datetimeFigureOut">
              <a:rPr kumimoji="1" lang="ja-JP" altLang="en-US" smtClean="0"/>
              <a:pPr/>
              <a:t>2026/4/2</a:t>
            </a:fld>
            <a:endParaRPr kumimoji="1" lang="ja-JP" altLang="en-US"/>
          </a:p>
        </p:txBody>
      </p:sp>
      <p:sp>
        <p:nvSpPr>
          <p:cNvPr id="5" name="フッター プレースホルダー 4">
            <a:extLst>
              <a:ext uri="{FF2B5EF4-FFF2-40B4-BE49-F238E27FC236}">
                <a16:creationId xmlns:a16="http://schemas.microsoft.com/office/drawing/2014/main" id="{81EF28CB-5B61-1E77-45C9-9439BB5D92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A9DBE5-B69E-A75B-427E-151225B1205D}"/>
              </a:ext>
            </a:extLst>
          </p:cNvPr>
          <p:cNvSpPr>
            <a:spLocks noGrp="1"/>
          </p:cNvSpPr>
          <p:nvPr>
            <p:ph type="sldNum" sz="quarter" idx="12"/>
          </p:nvPr>
        </p:nvSpPr>
        <p:spPr/>
        <p:txBody>
          <a:bodyPr/>
          <a:lstStyle/>
          <a:p>
            <a:fld id="{CD1D0B37-F19F-4AAF-8983-C3EE1BA69227}" type="slidenum">
              <a:rPr kumimoji="1" lang="ja-JP" altLang="en-US" smtClean="0"/>
              <a:pPr/>
              <a:t>‹#›</a:t>
            </a:fld>
            <a:endParaRPr kumimoji="1" lang="ja-JP" altLang="en-US"/>
          </a:p>
        </p:txBody>
      </p:sp>
    </p:spTree>
    <p:extLst>
      <p:ext uri="{BB962C8B-B14F-4D97-AF65-F5344CB8AC3E}">
        <p14:creationId xmlns:p14="http://schemas.microsoft.com/office/powerpoint/2010/main" val="394066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AF5D9A5-7A48-31A6-0C29-E34EEBED19C6}"/>
              </a:ext>
            </a:extLst>
          </p:cNvPr>
          <p:cNvSpPr>
            <a:spLocks noGrp="1"/>
          </p:cNvSpPr>
          <p:nvPr>
            <p:ph type="title" orient="vert"/>
          </p:nvPr>
        </p:nvSpPr>
        <p:spPr>
          <a:xfrm>
            <a:off x="5152008" y="555801"/>
            <a:ext cx="1552352" cy="8846909"/>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EDC5C5-97AC-9745-48C6-FBB834E4A2B7}"/>
              </a:ext>
            </a:extLst>
          </p:cNvPr>
          <p:cNvSpPr>
            <a:spLocks noGrp="1"/>
          </p:cNvSpPr>
          <p:nvPr>
            <p:ph type="body" orient="vert" idx="1"/>
          </p:nvPr>
        </p:nvSpPr>
        <p:spPr>
          <a:xfrm>
            <a:off x="494953" y="555801"/>
            <a:ext cx="4567064" cy="8846909"/>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E32BD4-F76F-E5C0-99D7-60B21BD263E4}"/>
              </a:ext>
            </a:extLst>
          </p:cNvPr>
          <p:cNvSpPr>
            <a:spLocks noGrp="1"/>
          </p:cNvSpPr>
          <p:nvPr>
            <p:ph type="dt" sz="half" idx="10"/>
          </p:nvPr>
        </p:nvSpPr>
        <p:spPr/>
        <p:txBody>
          <a:bodyPr/>
          <a:lstStyle/>
          <a:p>
            <a:fld id="{3F496993-2D51-443F-B4AE-107C625C0763}" type="datetimeFigureOut">
              <a:rPr kumimoji="1" lang="ja-JP" altLang="en-US" smtClean="0"/>
              <a:pPr/>
              <a:t>2026/4/2</a:t>
            </a:fld>
            <a:endParaRPr kumimoji="1" lang="ja-JP" altLang="en-US"/>
          </a:p>
        </p:txBody>
      </p:sp>
      <p:sp>
        <p:nvSpPr>
          <p:cNvPr id="5" name="フッター プレースホルダー 4">
            <a:extLst>
              <a:ext uri="{FF2B5EF4-FFF2-40B4-BE49-F238E27FC236}">
                <a16:creationId xmlns:a16="http://schemas.microsoft.com/office/drawing/2014/main" id="{7D1E1349-04CC-35DE-47D9-E02BD1258C7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5EA7B20-73D7-A87C-78C0-D588E0220AA5}"/>
              </a:ext>
            </a:extLst>
          </p:cNvPr>
          <p:cNvSpPr>
            <a:spLocks noGrp="1"/>
          </p:cNvSpPr>
          <p:nvPr>
            <p:ph type="sldNum" sz="quarter" idx="12"/>
          </p:nvPr>
        </p:nvSpPr>
        <p:spPr/>
        <p:txBody>
          <a:bodyPr/>
          <a:lstStyle/>
          <a:p>
            <a:fld id="{CD1D0B37-F19F-4AAF-8983-C3EE1BA69227}" type="slidenum">
              <a:rPr kumimoji="1" lang="ja-JP" altLang="en-US" smtClean="0"/>
              <a:pPr/>
              <a:t>‹#›</a:t>
            </a:fld>
            <a:endParaRPr kumimoji="1" lang="ja-JP" altLang="en-US"/>
          </a:p>
        </p:txBody>
      </p:sp>
    </p:spTree>
    <p:extLst>
      <p:ext uri="{BB962C8B-B14F-4D97-AF65-F5344CB8AC3E}">
        <p14:creationId xmlns:p14="http://schemas.microsoft.com/office/powerpoint/2010/main" val="248419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9524BB-0D86-81A9-FB5B-713A3C74BD1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DCC93F5-1D97-F002-51F9-F1996EED967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A087A4-C512-81CA-D516-E922DC220DB9}"/>
              </a:ext>
            </a:extLst>
          </p:cNvPr>
          <p:cNvSpPr>
            <a:spLocks noGrp="1"/>
          </p:cNvSpPr>
          <p:nvPr>
            <p:ph type="dt" sz="half" idx="10"/>
          </p:nvPr>
        </p:nvSpPr>
        <p:spPr/>
        <p:txBody>
          <a:bodyPr/>
          <a:lstStyle/>
          <a:p>
            <a:fld id="{3F496993-2D51-443F-B4AE-107C625C0763}" type="datetimeFigureOut">
              <a:rPr kumimoji="1" lang="ja-JP" altLang="en-US" smtClean="0"/>
              <a:pPr/>
              <a:t>2026/4/2</a:t>
            </a:fld>
            <a:endParaRPr kumimoji="1" lang="ja-JP" altLang="en-US"/>
          </a:p>
        </p:txBody>
      </p:sp>
      <p:sp>
        <p:nvSpPr>
          <p:cNvPr id="5" name="フッター プレースホルダー 4">
            <a:extLst>
              <a:ext uri="{FF2B5EF4-FFF2-40B4-BE49-F238E27FC236}">
                <a16:creationId xmlns:a16="http://schemas.microsoft.com/office/drawing/2014/main" id="{9CA31E1A-BDBA-4F0A-54B6-45E988D0AB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60B5F1-CD42-88A8-82F7-1D6E79C0BAC6}"/>
              </a:ext>
            </a:extLst>
          </p:cNvPr>
          <p:cNvSpPr>
            <a:spLocks noGrp="1"/>
          </p:cNvSpPr>
          <p:nvPr>
            <p:ph type="sldNum" sz="quarter" idx="12"/>
          </p:nvPr>
        </p:nvSpPr>
        <p:spPr/>
        <p:txBody>
          <a:bodyPr/>
          <a:lstStyle/>
          <a:p>
            <a:fld id="{CD1D0B37-F19F-4AAF-8983-C3EE1BA69227}" type="slidenum">
              <a:rPr kumimoji="1" lang="ja-JP" altLang="en-US" smtClean="0"/>
              <a:pPr/>
              <a:t>‹#›</a:t>
            </a:fld>
            <a:endParaRPr kumimoji="1" lang="ja-JP" altLang="en-US"/>
          </a:p>
        </p:txBody>
      </p:sp>
    </p:spTree>
    <p:extLst>
      <p:ext uri="{BB962C8B-B14F-4D97-AF65-F5344CB8AC3E}">
        <p14:creationId xmlns:p14="http://schemas.microsoft.com/office/powerpoint/2010/main" val="3519889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F0C9FB-C1BB-5107-099A-52ACCB1F1825}"/>
              </a:ext>
            </a:extLst>
          </p:cNvPr>
          <p:cNvSpPr>
            <a:spLocks noGrp="1"/>
          </p:cNvSpPr>
          <p:nvPr>
            <p:ph type="title"/>
          </p:nvPr>
        </p:nvSpPr>
        <p:spPr>
          <a:xfrm>
            <a:off x="491203" y="2602602"/>
            <a:ext cx="6209407" cy="4342500"/>
          </a:xfrm>
        </p:spPr>
        <p:txBody>
          <a:bodyPr anchor="b"/>
          <a:lstStyle>
            <a:lvl1pPr>
              <a:defRPr sz="3543"/>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9E633D-ACB3-620F-F283-DC7330FBE7DB}"/>
              </a:ext>
            </a:extLst>
          </p:cNvPr>
          <p:cNvSpPr>
            <a:spLocks noGrp="1"/>
          </p:cNvSpPr>
          <p:nvPr>
            <p:ph type="body" idx="1"/>
          </p:nvPr>
        </p:nvSpPr>
        <p:spPr>
          <a:xfrm>
            <a:off x="491203" y="6986183"/>
            <a:ext cx="6209407" cy="2283618"/>
          </a:xfrm>
        </p:spPr>
        <p:txBody>
          <a:bodyPr/>
          <a:lstStyle>
            <a:lvl1pPr marL="0" indent="0">
              <a:buNone/>
              <a:defRPr sz="1417">
                <a:solidFill>
                  <a:schemeClr val="tx1">
                    <a:tint val="75000"/>
                  </a:schemeClr>
                </a:solidFill>
              </a:defRPr>
            </a:lvl1pPr>
            <a:lvl2pPr marL="269977" indent="0">
              <a:buNone/>
              <a:defRPr sz="1181">
                <a:solidFill>
                  <a:schemeClr val="tx1">
                    <a:tint val="75000"/>
                  </a:schemeClr>
                </a:solidFill>
              </a:defRPr>
            </a:lvl2pPr>
            <a:lvl3pPr marL="539953" indent="0">
              <a:buNone/>
              <a:defRPr sz="1063">
                <a:solidFill>
                  <a:schemeClr val="tx1">
                    <a:tint val="75000"/>
                  </a:schemeClr>
                </a:solidFill>
              </a:defRPr>
            </a:lvl3pPr>
            <a:lvl4pPr marL="809930" indent="0">
              <a:buNone/>
              <a:defRPr sz="945">
                <a:solidFill>
                  <a:schemeClr val="tx1">
                    <a:tint val="75000"/>
                  </a:schemeClr>
                </a:solidFill>
              </a:defRPr>
            </a:lvl4pPr>
            <a:lvl5pPr marL="1079906" indent="0">
              <a:buNone/>
              <a:defRPr sz="945">
                <a:solidFill>
                  <a:schemeClr val="tx1">
                    <a:tint val="75000"/>
                  </a:schemeClr>
                </a:solidFill>
              </a:defRPr>
            </a:lvl5pPr>
            <a:lvl6pPr marL="1349883" indent="0">
              <a:buNone/>
              <a:defRPr sz="945">
                <a:solidFill>
                  <a:schemeClr val="tx1">
                    <a:tint val="75000"/>
                  </a:schemeClr>
                </a:solidFill>
              </a:defRPr>
            </a:lvl6pPr>
            <a:lvl7pPr marL="1619860" indent="0">
              <a:buNone/>
              <a:defRPr sz="945">
                <a:solidFill>
                  <a:schemeClr val="tx1">
                    <a:tint val="75000"/>
                  </a:schemeClr>
                </a:solidFill>
              </a:defRPr>
            </a:lvl7pPr>
            <a:lvl8pPr marL="1889836" indent="0">
              <a:buNone/>
              <a:defRPr sz="945">
                <a:solidFill>
                  <a:schemeClr val="tx1">
                    <a:tint val="75000"/>
                  </a:schemeClr>
                </a:solidFill>
              </a:defRPr>
            </a:lvl8pPr>
            <a:lvl9pPr marL="2159813" indent="0">
              <a:buNone/>
              <a:defRPr sz="945">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CA31FA1-E478-676A-CD1E-9539A261997D}"/>
              </a:ext>
            </a:extLst>
          </p:cNvPr>
          <p:cNvSpPr>
            <a:spLocks noGrp="1"/>
          </p:cNvSpPr>
          <p:nvPr>
            <p:ph type="dt" sz="half" idx="10"/>
          </p:nvPr>
        </p:nvSpPr>
        <p:spPr/>
        <p:txBody>
          <a:bodyPr/>
          <a:lstStyle/>
          <a:p>
            <a:fld id="{3F496993-2D51-443F-B4AE-107C625C0763}" type="datetimeFigureOut">
              <a:rPr kumimoji="1" lang="ja-JP" altLang="en-US" smtClean="0"/>
              <a:pPr/>
              <a:t>2026/4/2</a:t>
            </a:fld>
            <a:endParaRPr kumimoji="1" lang="ja-JP" altLang="en-US"/>
          </a:p>
        </p:txBody>
      </p:sp>
      <p:sp>
        <p:nvSpPr>
          <p:cNvPr id="5" name="フッター プレースホルダー 4">
            <a:extLst>
              <a:ext uri="{FF2B5EF4-FFF2-40B4-BE49-F238E27FC236}">
                <a16:creationId xmlns:a16="http://schemas.microsoft.com/office/drawing/2014/main" id="{03C42770-FB8D-59D0-9112-3E022F141D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493F86-0952-8C8D-779C-EFA1F3ABB238}"/>
              </a:ext>
            </a:extLst>
          </p:cNvPr>
          <p:cNvSpPr>
            <a:spLocks noGrp="1"/>
          </p:cNvSpPr>
          <p:nvPr>
            <p:ph type="sldNum" sz="quarter" idx="12"/>
          </p:nvPr>
        </p:nvSpPr>
        <p:spPr/>
        <p:txBody>
          <a:bodyPr/>
          <a:lstStyle/>
          <a:p>
            <a:fld id="{CD1D0B37-F19F-4AAF-8983-C3EE1BA69227}" type="slidenum">
              <a:rPr kumimoji="1" lang="ja-JP" altLang="en-US" smtClean="0"/>
              <a:pPr/>
              <a:t>‹#›</a:t>
            </a:fld>
            <a:endParaRPr kumimoji="1" lang="ja-JP" altLang="en-US"/>
          </a:p>
        </p:txBody>
      </p:sp>
    </p:spTree>
    <p:extLst>
      <p:ext uri="{BB962C8B-B14F-4D97-AF65-F5344CB8AC3E}">
        <p14:creationId xmlns:p14="http://schemas.microsoft.com/office/powerpoint/2010/main" val="95033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BE5E3B-5640-CD99-DCE2-EAB4880FB03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797B7A-2D63-DEBA-B9E3-C3535DE88EA4}"/>
              </a:ext>
            </a:extLst>
          </p:cNvPr>
          <p:cNvSpPr>
            <a:spLocks noGrp="1"/>
          </p:cNvSpPr>
          <p:nvPr>
            <p:ph sz="half" idx="1"/>
          </p:nvPr>
        </p:nvSpPr>
        <p:spPr>
          <a:xfrm>
            <a:off x="494953" y="2779007"/>
            <a:ext cx="3059708" cy="662370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1B0C7C8-2856-FA2C-5D19-D7638EF8C819}"/>
              </a:ext>
            </a:extLst>
          </p:cNvPr>
          <p:cNvSpPr>
            <a:spLocks noGrp="1"/>
          </p:cNvSpPr>
          <p:nvPr>
            <p:ph sz="half" idx="2"/>
          </p:nvPr>
        </p:nvSpPr>
        <p:spPr>
          <a:xfrm>
            <a:off x="3644652" y="2779007"/>
            <a:ext cx="3059708" cy="662370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DF7BCF7-45BD-BC13-4B3F-278869D90CE7}"/>
              </a:ext>
            </a:extLst>
          </p:cNvPr>
          <p:cNvSpPr>
            <a:spLocks noGrp="1"/>
          </p:cNvSpPr>
          <p:nvPr>
            <p:ph type="dt" sz="half" idx="10"/>
          </p:nvPr>
        </p:nvSpPr>
        <p:spPr/>
        <p:txBody>
          <a:bodyPr/>
          <a:lstStyle/>
          <a:p>
            <a:fld id="{3F496993-2D51-443F-B4AE-107C625C0763}" type="datetimeFigureOut">
              <a:rPr kumimoji="1" lang="ja-JP" altLang="en-US" smtClean="0"/>
              <a:pPr/>
              <a:t>2026/4/2</a:t>
            </a:fld>
            <a:endParaRPr kumimoji="1" lang="ja-JP" altLang="en-US"/>
          </a:p>
        </p:txBody>
      </p:sp>
      <p:sp>
        <p:nvSpPr>
          <p:cNvPr id="6" name="フッター プレースホルダー 5">
            <a:extLst>
              <a:ext uri="{FF2B5EF4-FFF2-40B4-BE49-F238E27FC236}">
                <a16:creationId xmlns:a16="http://schemas.microsoft.com/office/drawing/2014/main" id="{B5B48FE5-58A5-DCA1-B73D-F176774E19F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6BA72B3-8138-D12A-E0B1-EAD61594EB07}"/>
              </a:ext>
            </a:extLst>
          </p:cNvPr>
          <p:cNvSpPr>
            <a:spLocks noGrp="1"/>
          </p:cNvSpPr>
          <p:nvPr>
            <p:ph type="sldNum" sz="quarter" idx="12"/>
          </p:nvPr>
        </p:nvSpPr>
        <p:spPr/>
        <p:txBody>
          <a:bodyPr/>
          <a:lstStyle/>
          <a:p>
            <a:fld id="{CD1D0B37-F19F-4AAF-8983-C3EE1BA69227}" type="slidenum">
              <a:rPr kumimoji="1" lang="ja-JP" altLang="en-US" smtClean="0"/>
              <a:pPr/>
              <a:t>‹#›</a:t>
            </a:fld>
            <a:endParaRPr kumimoji="1" lang="ja-JP" altLang="en-US"/>
          </a:p>
        </p:txBody>
      </p:sp>
    </p:spTree>
    <p:extLst>
      <p:ext uri="{BB962C8B-B14F-4D97-AF65-F5344CB8AC3E}">
        <p14:creationId xmlns:p14="http://schemas.microsoft.com/office/powerpoint/2010/main" val="245556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EAC1A7-BBE0-41B9-22BF-C3E55B7C7F6E}"/>
              </a:ext>
            </a:extLst>
          </p:cNvPr>
          <p:cNvSpPr>
            <a:spLocks noGrp="1"/>
          </p:cNvSpPr>
          <p:nvPr>
            <p:ph type="title"/>
          </p:nvPr>
        </p:nvSpPr>
        <p:spPr>
          <a:xfrm>
            <a:off x="495891" y="555802"/>
            <a:ext cx="6209407" cy="2017801"/>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4767DE-FF52-2FCF-A552-6CDDC9702A5B}"/>
              </a:ext>
            </a:extLst>
          </p:cNvPr>
          <p:cNvSpPr>
            <a:spLocks noGrp="1"/>
          </p:cNvSpPr>
          <p:nvPr>
            <p:ph type="body" idx="1"/>
          </p:nvPr>
        </p:nvSpPr>
        <p:spPr>
          <a:xfrm>
            <a:off x="495891" y="2559104"/>
            <a:ext cx="3045647" cy="1254177"/>
          </a:xfrm>
        </p:spPr>
        <p:txBody>
          <a:bodyPr anchor="b"/>
          <a:lstStyle>
            <a:lvl1pPr marL="0" indent="0">
              <a:buNone/>
              <a:defRPr sz="1417" b="1"/>
            </a:lvl1pPr>
            <a:lvl2pPr marL="269977" indent="0">
              <a:buNone/>
              <a:defRPr sz="1181" b="1"/>
            </a:lvl2pPr>
            <a:lvl3pPr marL="539953" indent="0">
              <a:buNone/>
              <a:defRPr sz="1063" b="1"/>
            </a:lvl3pPr>
            <a:lvl4pPr marL="809930" indent="0">
              <a:buNone/>
              <a:defRPr sz="945" b="1"/>
            </a:lvl4pPr>
            <a:lvl5pPr marL="1079906" indent="0">
              <a:buNone/>
              <a:defRPr sz="945" b="1"/>
            </a:lvl5pPr>
            <a:lvl6pPr marL="1349883" indent="0">
              <a:buNone/>
              <a:defRPr sz="945" b="1"/>
            </a:lvl6pPr>
            <a:lvl7pPr marL="1619860" indent="0">
              <a:buNone/>
              <a:defRPr sz="945" b="1"/>
            </a:lvl7pPr>
            <a:lvl8pPr marL="1889836" indent="0">
              <a:buNone/>
              <a:defRPr sz="945" b="1"/>
            </a:lvl8pPr>
            <a:lvl9pPr marL="2159813" indent="0">
              <a:buNone/>
              <a:defRPr sz="945"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971B80F-4456-BF56-CF3E-5F1199C6D0D6}"/>
              </a:ext>
            </a:extLst>
          </p:cNvPr>
          <p:cNvSpPr>
            <a:spLocks noGrp="1"/>
          </p:cNvSpPr>
          <p:nvPr>
            <p:ph sz="half" idx="2"/>
          </p:nvPr>
        </p:nvSpPr>
        <p:spPr>
          <a:xfrm>
            <a:off x="495891" y="3813281"/>
            <a:ext cx="3045647" cy="560876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1B5C558-A03C-6282-1674-F616341C3FE2}"/>
              </a:ext>
            </a:extLst>
          </p:cNvPr>
          <p:cNvSpPr>
            <a:spLocks noGrp="1"/>
          </p:cNvSpPr>
          <p:nvPr>
            <p:ph type="body" sz="quarter" idx="3"/>
          </p:nvPr>
        </p:nvSpPr>
        <p:spPr>
          <a:xfrm>
            <a:off x="3644652" y="2559104"/>
            <a:ext cx="3060646" cy="1254177"/>
          </a:xfrm>
        </p:spPr>
        <p:txBody>
          <a:bodyPr anchor="b"/>
          <a:lstStyle>
            <a:lvl1pPr marL="0" indent="0">
              <a:buNone/>
              <a:defRPr sz="1417" b="1"/>
            </a:lvl1pPr>
            <a:lvl2pPr marL="269977" indent="0">
              <a:buNone/>
              <a:defRPr sz="1181" b="1"/>
            </a:lvl2pPr>
            <a:lvl3pPr marL="539953" indent="0">
              <a:buNone/>
              <a:defRPr sz="1063" b="1"/>
            </a:lvl3pPr>
            <a:lvl4pPr marL="809930" indent="0">
              <a:buNone/>
              <a:defRPr sz="945" b="1"/>
            </a:lvl4pPr>
            <a:lvl5pPr marL="1079906" indent="0">
              <a:buNone/>
              <a:defRPr sz="945" b="1"/>
            </a:lvl5pPr>
            <a:lvl6pPr marL="1349883" indent="0">
              <a:buNone/>
              <a:defRPr sz="945" b="1"/>
            </a:lvl6pPr>
            <a:lvl7pPr marL="1619860" indent="0">
              <a:buNone/>
              <a:defRPr sz="945" b="1"/>
            </a:lvl7pPr>
            <a:lvl8pPr marL="1889836" indent="0">
              <a:buNone/>
              <a:defRPr sz="945" b="1"/>
            </a:lvl8pPr>
            <a:lvl9pPr marL="2159813" indent="0">
              <a:buNone/>
              <a:defRPr sz="945"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FC8BA7A-7AB6-9530-D80F-8BB5377BF8E8}"/>
              </a:ext>
            </a:extLst>
          </p:cNvPr>
          <p:cNvSpPr>
            <a:spLocks noGrp="1"/>
          </p:cNvSpPr>
          <p:nvPr>
            <p:ph sz="quarter" idx="4"/>
          </p:nvPr>
        </p:nvSpPr>
        <p:spPr>
          <a:xfrm>
            <a:off x="3644652" y="3813281"/>
            <a:ext cx="3060646" cy="560876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53F75C7-D3C7-4CFC-5B71-1A55CA5BB32A}"/>
              </a:ext>
            </a:extLst>
          </p:cNvPr>
          <p:cNvSpPr>
            <a:spLocks noGrp="1"/>
          </p:cNvSpPr>
          <p:nvPr>
            <p:ph type="dt" sz="half" idx="10"/>
          </p:nvPr>
        </p:nvSpPr>
        <p:spPr/>
        <p:txBody>
          <a:bodyPr/>
          <a:lstStyle/>
          <a:p>
            <a:fld id="{3F496993-2D51-443F-B4AE-107C625C0763}" type="datetimeFigureOut">
              <a:rPr kumimoji="1" lang="ja-JP" altLang="en-US" smtClean="0"/>
              <a:pPr/>
              <a:t>2026/4/2</a:t>
            </a:fld>
            <a:endParaRPr kumimoji="1" lang="ja-JP" altLang="en-US"/>
          </a:p>
        </p:txBody>
      </p:sp>
      <p:sp>
        <p:nvSpPr>
          <p:cNvPr id="8" name="フッター プレースホルダー 7">
            <a:extLst>
              <a:ext uri="{FF2B5EF4-FFF2-40B4-BE49-F238E27FC236}">
                <a16:creationId xmlns:a16="http://schemas.microsoft.com/office/drawing/2014/main" id="{A364434C-BEDB-FD6C-50B9-E14BC47AA12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6ACD117-7F41-F312-4594-587E577F1254}"/>
              </a:ext>
            </a:extLst>
          </p:cNvPr>
          <p:cNvSpPr>
            <a:spLocks noGrp="1"/>
          </p:cNvSpPr>
          <p:nvPr>
            <p:ph type="sldNum" sz="quarter" idx="12"/>
          </p:nvPr>
        </p:nvSpPr>
        <p:spPr/>
        <p:txBody>
          <a:bodyPr/>
          <a:lstStyle/>
          <a:p>
            <a:fld id="{CD1D0B37-F19F-4AAF-8983-C3EE1BA69227}" type="slidenum">
              <a:rPr kumimoji="1" lang="ja-JP" altLang="en-US" smtClean="0"/>
              <a:pPr/>
              <a:t>‹#›</a:t>
            </a:fld>
            <a:endParaRPr kumimoji="1" lang="ja-JP" altLang="en-US"/>
          </a:p>
        </p:txBody>
      </p:sp>
    </p:spTree>
    <p:extLst>
      <p:ext uri="{BB962C8B-B14F-4D97-AF65-F5344CB8AC3E}">
        <p14:creationId xmlns:p14="http://schemas.microsoft.com/office/powerpoint/2010/main" val="100719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E18BE2-AD37-A3BC-42DC-76280E0DB45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7AC32A1-8628-E8D7-F085-F70BC1B0C44D}"/>
              </a:ext>
            </a:extLst>
          </p:cNvPr>
          <p:cNvSpPr>
            <a:spLocks noGrp="1"/>
          </p:cNvSpPr>
          <p:nvPr>
            <p:ph type="dt" sz="half" idx="10"/>
          </p:nvPr>
        </p:nvSpPr>
        <p:spPr/>
        <p:txBody>
          <a:bodyPr/>
          <a:lstStyle/>
          <a:p>
            <a:fld id="{3F496993-2D51-443F-B4AE-107C625C0763}" type="datetimeFigureOut">
              <a:rPr kumimoji="1" lang="ja-JP" altLang="en-US" smtClean="0"/>
              <a:pPr/>
              <a:t>2026/4/2</a:t>
            </a:fld>
            <a:endParaRPr kumimoji="1" lang="ja-JP" altLang="en-US"/>
          </a:p>
        </p:txBody>
      </p:sp>
      <p:sp>
        <p:nvSpPr>
          <p:cNvPr id="4" name="フッター プレースホルダー 3">
            <a:extLst>
              <a:ext uri="{FF2B5EF4-FFF2-40B4-BE49-F238E27FC236}">
                <a16:creationId xmlns:a16="http://schemas.microsoft.com/office/drawing/2014/main" id="{A7E63DB8-8455-6DA3-9B3F-A424A63A5D4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F4CAA1D-92AA-9614-3F86-CBE428772128}"/>
              </a:ext>
            </a:extLst>
          </p:cNvPr>
          <p:cNvSpPr>
            <a:spLocks noGrp="1"/>
          </p:cNvSpPr>
          <p:nvPr>
            <p:ph type="sldNum" sz="quarter" idx="12"/>
          </p:nvPr>
        </p:nvSpPr>
        <p:spPr/>
        <p:txBody>
          <a:bodyPr/>
          <a:lstStyle/>
          <a:p>
            <a:fld id="{CD1D0B37-F19F-4AAF-8983-C3EE1BA69227}" type="slidenum">
              <a:rPr kumimoji="1" lang="ja-JP" altLang="en-US" smtClean="0"/>
              <a:pPr/>
              <a:t>‹#›</a:t>
            </a:fld>
            <a:endParaRPr kumimoji="1" lang="ja-JP" altLang="en-US"/>
          </a:p>
        </p:txBody>
      </p:sp>
    </p:spTree>
    <p:extLst>
      <p:ext uri="{BB962C8B-B14F-4D97-AF65-F5344CB8AC3E}">
        <p14:creationId xmlns:p14="http://schemas.microsoft.com/office/powerpoint/2010/main" val="1163857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36A5240-ED11-F5F5-BA70-5E56FCE83423}"/>
              </a:ext>
            </a:extLst>
          </p:cNvPr>
          <p:cNvSpPr>
            <a:spLocks noGrp="1"/>
          </p:cNvSpPr>
          <p:nvPr>
            <p:ph type="dt" sz="half" idx="10"/>
          </p:nvPr>
        </p:nvSpPr>
        <p:spPr/>
        <p:txBody>
          <a:bodyPr/>
          <a:lstStyle/>
          <a:p>
            <a:fld id="{3F496993-2D51-443F-B4AE-107C625C0763}" type="datetimeFigureOut">
              <a:rPr kumimoji="1" lang="ja-JP" altLang="en-US" smtClean="0"/>
              <a:pPr/>
              <a:t>2026/4/2</a:t>
            </a:fld>
            <a:endParaRPr kumimoji="1" lang="ja-JP" altLang="en-US"/>
          </a:p>
        </p:txBody>
      </p:sp>
      <p:sp>
        <p:nvSpPr>
          <p:cNvPr id="3" name="フッター プレースホルダー 2">
            <a:extLst>
              <a:ext uri="{FF2B5EF4-FFF2-40B4-BE49-F238E27FC236}">
                <a16:creationId xmlns:a16="http://schemas.microsoft.com/office/drawing/2014/main" id="{72E065A7-BEF3-F099-691D-4024DEA3FD4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9291D68-096E-ED26-C311-FCC85399B6E6}"/>
              </a:ext>
            </a:extLst>
          </p:cNvPr>
          <p:cNvSpPr>
            <a:spLocks noGrp="1"/>
          </p:cNvSpPr>
          <p:nvPr>
            <p:ph type="sldNum" sz="quarter" idx="12"/>
          </p:nvPr>
        </p:nvSpPr>
        <p:spPr/>
        <p:txBody>
          <a:bodyPr/>
          <a:lstStyle/>
          <a:p>
            <a:fld id="{CD1D0B37-F19F-4AAF-8983-C3EE1BA69227}" type="slidenum">
              <a:rPr kumimoji="1" lang="ja-JP" altLang="en-US" smtClean="0"/>
              <a:pPr/>
              <a:t>‹#›</a:t>
            </a:fld>
            <a:endParaRPr kumimoji="1" lang="ja-JP" altLang="en-US"/>
          </a:p>
        </p:txBody>
      </p:sp>
    </p:spTree>
    <p:extLst>
      <p:ext uri="{BB962C8B-B14F-4D97-AF65-F5344CB8AC3E}">
        <p14:creationId xmlns:p14="http://schemas.microsoft.com/office/powerpoint/2010/main" val="226908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15D903-3C46-2374-AE08-64B910CD72BE}"/>
              </a:ext>
            </a:extLst>
          </p:cNvPr>
          <p:cNvSpPr>
            <a:spLocks noGrp="1"/>
          </p:cNvSpPr>
          <p:nvPr>
            <p:ph type="title"/>
          </p:nvPr>
        </p:nvSpPr>
        <p:spPr>
          <a:xfrm>
            <a:off x="495891" y="695960"/>
            <a:ext cx="2321966" cy="2435860"/>
          </a:xfrm>
        </p:spPr>
        <p:txBody>
          <a:bodyPr anchor="b"/>
          <a:lstStyle>
            <a:lvl1pPr>
              <a:defRPr sz="189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98F7A00-AF74-7605-93FA-A6E7B3CD6B4C}"/>
              </a:ext>
            </a:extLst>
          </p:cNvPr>
          <p:cNvSpPr>
            <a:spLocks noGrp="1"/>
          </p:cNvSpPr>
          <p:nvPr>
            <p:ph idx="1"/>
          </p:nvPr>
        </p:nvSpPr>
        <p:spPr>
          <a:xfrm>
            <a:off x="3060646" y="1503081"/>
            <a:ext cx="3644652" cy="7418740"/>
          </a:xfrm>
        </p:spPr>
        <p:txBody>
          <a:bodyPr/>
          <a:lstStyle>
            <a:lvl1pPr>
              <a:defRPr sz="1890"/>
            </a:lvl1pPr>
            <a:lvl2pPr>
              <a:defRPr sz="1653"/>
            </a:lvl2pPr>
            <a:lvl3pPr>
              <a:defRPr sz="1417"/>
            </a:lvl3pPr>
            <a:lvl4pPr>
              <a:defRPr sz="1181"/>
            </a:lvl4pPr>
            <a:lvl5pPr>
              <a:defRPr sz="1181"/>
            </a:lvl5pPr>
            <a:lvl6pPr>
              <a:defRPr sz="1181"/>
            </a:lvl6pPr>
            <a:lvl7pPr>
              <a:defRPr sz="1181"/>
            </a:lvl7pPr>
            <a:lvl8pPr>
              <a:defRPr sz="1181"/>
            </a:lvl8pPr>
            <a:lvl9pPr>
              <a:defRPr sz="118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C2FDF83-177F-D1C7-3D1F-54C007E87A81}"/>
              </a:ext>
            </a:extLst>
          </p:cNvPr>
          <p:cNvSpPr>
            <a:spLocks noGrp="1"/>
          </p:cNvSpPr>
          <p:nvPr>
            <p:ph type="body" sz="half" idx="2"/>
          </p:nvPr>
        </p:nvSpPr>
        <p:spPr>
          <a:xfrm>
            <a:off x="495891" y="3131820"/>
            <a:ext cx="2321966" cy="5802084"/>
          </a:xfrm>
        </p:spPr>
        <p:txBody>
          <a:bodyPr/>
          <a:lstStyle>
            <a:lvl1pPr marL="0" indent="0">
              <a:buNone/>
              <a:defRPr sz="945"/>
            </a:lvl1pPr>
            <a:lvl2pPr marL="269977" indent="0">
              <a:buNone/>
              <a:defRPr sz="827"/>
            </a:lvl2pPr>
            <a:lvl3pPr marL="539953" indent="0">
              <a:buNone/>
              <a:defRPr sz="709"/>
            </a:lvl3pPr>
            <a:lvl4pPr marL="809930" indent="0">
              <a:buNone/>
              <a:defRPr sz="591"/>
            </a:lvl4pPr>
            <a:lvl5pPr marL="1079906" indent="0">
              <a:buNone/>
              <a:defRPr sz="591"/>
            </a:lvl5pPr>
            <a:lvl6pPr marL="1349883" indent="0">
              <a:buNone/>
              <a:defRPr sz="591"/>
            </a:lvl6pPr>
            <a:lvl7pPr marL="1619860" indent="0">
              <a:buNone/>
              <a:defRPr sz="591"/>
            </a:lvl7pPr>
            <a:lvl8pPr marL="1889836" indent="0">
              <a:buNone/>
              <a:defRPr sz="591"/>
            </a:lvl8pPr>
            <a:lvl9pPr marL="2159813" indent="0">
              <a:buNone/>
              <a:defRPr sz="59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109EDD4-6CB2-71CF-82DF-43DB7E8ADC93}"/>
              </a:ext>
            </a:extLst>
          </p:cNvPr>
          <p:cNvSpPr>
            <a:spLocks noGrp="1"/>
          </p:cNvSpPr>
          <p:nvPr>
            <p:ph type="dt" sz="half" idx="10"/>
          </p:nvPr>
        </p:nvSpPr>
        <p:spPr/>
        <p:txBody>
          <a:bodyPr/>
          <a:lstStyle/>
          <a:p>
            <a:fld id="{3F496993-2D51-443F-B4AE-107C625C0763}" type="datetimeFigureOut">
              <a:rPr kumimoji="1" lang="ja-JP" altLang="en-US" smtClean="0"/>
              <a:pPr/>
              <a:t>2026/4/2</a:t>
            </a:fld>
            <a:endParaRPr kumimoji="1" lang="ja-JP" altLang="en-US"/>
          </a:p>
        </p:txBody>
      </p:sp>
      <p:sp>
        <p:nvSpPr>
          <p:cNvPr id="6" name="フッター プレースホルダー 5">
            <a:extLst>
              <a:ext uri="{FF2B5EF4-FFF2-40B4-BE49-F238E27FC236}">
                <a16:creationId xmlns:a16="http://schemas.microsoft.com/office/drawing/2014/main" id="{D443E2E6-DF9C-4FAE-C98F-BC10372B49C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F5444B-4261-500E-D9E0-9D9CB5AAC8D2}"/>
              </a:ext>
            </a:extLst>
          </p:cNvPr>
          <p:cNvSpPr>
            <a:spLocks noGrp="1"/>
          </p:cNvSpPr>
          <p:nvPr>
            <p:ph type="sldNum" sz="quarter" idx="12"/>
          </p:nvPr>
        </p:nvSpPr>
        <p:spPr/>
        <p:txBody>
          <a:bodyPr/>
          <a:lstStyle/>
          <a:p>
            <a:fld id="{CD1D0B37-F19F-4AAF-8983-C3EE1BA69227}" type="slidenum">
              <a:rPr kumimoji="1" lang="ja-JP" altLang="en-US" smtClean="0"/>
              <a:pPr/>
              <a:t>‹#›</a:t>
            </a:fld>
            <a:endParaRPr kumimoji="1" lang="ja-JP" altLang="en-US"/>
          </a:p>
        </p:txBody>
      </p:sp>
    </p:spTree>
    <p:extLst>
      <p:ext uri="{BB962C8B-B14F-4D97-AF65-F5344CB8AC3E}">
        <p14:creationId xmlns:p14="http://schemas.microsoft.com/office/powerpoint/2010/main" val="4205719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F92A5-B273-4F0B-7A28-FB1DDE6A49F3}"/>
              </a:ext>
            </a:extLst>
          </p:cNvPr>
          <p:cNvSpPr>
            <a:spLocks noGrp="1"/>
          </p:cNvSpPr>
          <p:nvPr>
            <p:ph type="title"/>
          </p:nvPr>
        </p:nvSpPr>
        <p:spPr>
          <a:xfrm>
            <a:off x="495891" y="695960"/>
            <a:ext cx="2321966" cy="2435860"/>
          </a:xfrm>
        </p:spPr>
        <p:txBody>
          <a:bodyPr anchor="b"/>
          <a:lstStyle>
            <a:lvl1pPr>
              <a:defRPr sz="189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3FE1759-0A2A-A9A7-19DD-E1005BD7BA39}"/>
              </a:ext>
            </a:extLst>
          </p:cNvPr>
          <p:cNvSpPr>
            <a:spLocks noGrp="1"/>
          </p:cNvSpPr>
          <p:nvPr>
            <p:ph type="pic" idx="1"/>
          </p:nvPr>
        </p:nvSpPr>
        <p:spPr>
          <a:xfrm>
            <a:off x="3060646" y="1503081"/>
            <a:ext cx="3644652" cy="7418740"/>
          </a:xfrm>
        </p:spPr>
        <p:txBody>
          <a:bodyPr/>
          <a:lstStyle>
            <a:lvl1pPr marL="0" indent="0">
              <a:buNone/>
              <a:defRPr sz="1890"/>
            </a:lvl1pPr>
            <a:lvl2pPr marL="269977" indent="0">
              <a:buNone/>
              <a:defRPr sz="1653"/>
            </a:lvl2pPr>
            <a:lvl3pPr marL="539953" indent="0">
              <a:buNone/>
              <a:defRPr sz="1417"/>
            </a:lvl3pPr>
            <a:lvl4pPr marL="809930" indent="0">
              <a:buNone/>
              <a:defRPr sz="1181"/>
            </a:lvl4pPr>
            <a:lvl5pPr marL="1079906" indent="0">
              <a:buNone/>
              <a:defRPr sz="1181"/>
            </a:lvl5pPr>
            <a:lvl6pPr marL="1349883" indent="0">
              <a:buNone/>
              <a:defRPr sz="1181"/>
            </a:lvl6pPr>
            <a:lvl7pPr marL="1619860" indent="0">
              <a:buNone/>
              <a:defRPr sz="1181"/>
            </a:lvl7pPr>
            <a:lvl8pPr marL="1889836" indent="0">
              <a:buNone/>
              <a:defRPr sz="1181"/>
            </a:lvl8pPr>
            <a:lvl9pPr marL="2159813" indent="0">
              <a:buNone/>
              <a:defRPr sz="1181"/>
            </a:lvl9pPr>
          </a:lstStyle>
          <a:p>
            <a:endParaRPr kumimoji="1" lang="ja-JP" altLang="en-US"/>
          </a:p>
        </p:txBody>
      </p:sp>
      <p:sp>
        <p:nvSpPr>
          <p:cNvPr id="4" name="テキスト プレースホルダー 3">
            <a:extLst>
              <a:ext uri="{FF2B5EF4-FFF2-40B4-BE49-F238E27FC236}">
                <a16:creationId xmlns:a16="http://schemas.microsoft.com/office/drawing/2014/main" id="{FCAF5070-BAC1-A528-B899-31C5F9F78485}"/>
              </a:ext>
            </a:extLst>
          </p:cNvPr>
          <p:cNvSpPr>
            <a:spLocks noGrp="1"/>
          </p:cNvSpPr>
          <p:nvPr>
            <p:ph type="body" sz="half" idx="2"/>
          </p:nvPr>
        </p:nvSpPr>
        <p:spPr>
          <a:xfrm>
            <a:off x="495891" y="3131820"/>
            <a:ext cx="2321966" cy="5802084"/>
          </a:xfrm>
        </p:spPr>
        <p:txBody>
          <a:bodyPr/>
          <a:lstStyle>
            <a:lvl1pPr marL="0" indent="0">
              <a:buNone/>
              <a:defRPr sz="945"/>
            </a:lvl1pPr>
            <a:lvl2pPr marL="269977" indent="0">
              <a:buNone/>
              <a:defRPr sz="827"/>
            </a:lvl2pPr>
            <a:lvl3pPr marL="539953" indent="0">
              <a:buNone/>
              <a:defRPr sz="709"/>
            </a:lvl3pPr>
            <a:lvl4pPr marL="809930" indent="0">
              <a:buNone/>
              <a:defRPr sz="591"/>
            </a:lvl4pPr>
            <a:lvl5pPr marL="1079906" indent="0">
              <a:buNone/>
              <a:defRPr sz="591"/>
            </a:lvl5pPr>
            <a:lvl6pPr marL="1349883" indent="0">
              <a:buNone/>
              <a:defRPr sz="591"/>
            </a:lvl6pPr>
            <a:lvl7pPr marL="1619860" indent="0">
              <a:buNone/>
              <a:defRPr sz="591"/>
            </a:lvl7pPr>
            <a:lvl8pPr marL="1889836" indent="0">
              <a:buNone/>
              <a:defRPr sz="591"/>
            </a:lvl8pPr>
            <a:lvl9pPr marL="2159813" indent="0">
              <a:buNone/>
              <a:defRPr sz="59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DB6691-FFA2-137D-AE06-DC013DE5BF3B}"/>
              </a:ext>
            </a:extLst>
          </p:cNvPr>
          <p:cNvSpPr>
            <a:spLocks noGrp="1"/>
          </p:cNvSpPr>
          <p:nvPr>
            <p:ph type="dt" sz="half" idx="10"/>
          </p:nvPr>
        </p:nvSpPr>
        <p:spPr/>
        <p:txBody>
          <a:bodyPr/>
          <a:lstStyle/>
          <a:p>
            <a:fld id="{3F496993-2D51-443F-B4AE-107C625C0763}" type="datetimeFigureOut">
              <a:rPr kumimoji="1" lang="ja-JP" altLang="en-US" smtClean="0"/>
              <a:pPr/>
              <a:t>2026/4/2</a:t>
            </a:fld>
            <a:endParaRPr kumimoji="1" lang="ja-JP" altLang="en-US"/>
          </a:p>
        </p:txBody>
      </p:sp>
      <p:sp>
        <p:nvSpPr>
          <p:cNvPr id="6" name="フッター プレースホルダー 5">
            <a:extLst>
              <a:ext uri="{FF2B5EF4-FFF2-40B4-BE49-F238E27FC236}">
                <a16:creationId xmlns:a16="http://schemas.microsoft.com/office/drawing/2014/main" id="{4C127EE3-28D0-A2C7-A197-8D08CCB9CDC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64EF985-B21D-25A1-A49A-DDD383FBEFE0}"/>
              </a:ext>
            </a:extLst>
          </p:cNvPr>
          <p:cNvSpPr>
            <a:spLocks noGrp="1"/>
          </p:cNvSpPr>
          <p:nvPr>
            <p:ph type="sldNum" sz="quarter" idx="12"/>
          </p:nvPr>
        </p:nvSpPr>
        <p:spPr/>
        <p:txBody>
          <a:bodyPr/>
          <a:lstStyle/>
          <a:p>
            <a:fld id="{CD1D0B37-F19F-4AAF-8983-C3EE1BA69227}" type="slidenum">
              <a:rPr kumimoji="1" lang="ja-JP" altLang="en-US" smtClean="0"/>
              <a:pPr/>
              <a:t>‹#›</a:t>
            </a:fld>
            <a:endParaRPr kumimoji="1" lang="ja-JP" altLang="en-US"/>
          </a:p>
        </p:txBody>
      </p:sp>
    </p:spTree>
    <p:extLst>
      <p:ext uri="{BB962C8B-B14F-4D97-AF65-F5344CB8AC3E}">
        <p14:creationId xmlns:p14="http://schemas.microsoft.com/office/powerpoint/2010/main" val="259154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36AEC98-304E-7724-EE5A-B6959BCAC5AF}"/>
              </a:ext>
            </a:extLst>
          </p:cNvPr>
          <p:cNvSpPr>
            <a:spLocks noGrp="1"/>
          </p:cNvSpPr>
          <p:nvPr>
            <p:ph type="title"/>
          </p:nvPr>
        </p:nvSpPr>
        <p:spPr>
          <a:xfrm>
            <a:off x="494953" y="555802"/>
            <a:ext cx="6209407" cy="2017801"/>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E1E39EF-FED3-4032-7298-14E33D582BC8}"/>
              </a:ext>
            </a:extLst>
          </p:cNvPr>
          <p:cNvSpPr>
            <a:spLocks noGrp="1"/>
          </p:cNvSpPr>
          <p:nvPr>
            <p:ph type="body" idx="1"/>
          </p:nvPr>
        </p:nvSpPr>
        <p:spPr>
          <a:xfrm>
            <a:off x="494953" y="2779007"/>
            <a:ext cx="6209407" cy="662370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E6A041-05D0-94E5-18A0-30B00B54B278}"/>
              </a:ext>
            </a:extLst>
          </p:cNvPr>
          <p:cNvSpPr>
            <a:spLocks noGrp="1"/>
          </p:cNvSpPr>
          <p:nvPr>
            <p:ph type="dt" sz="half" idx="2"/>
          </p:nvPr>
        </p:nvSpPr>
        <p:spPr>
          <a:xfrm>
            <a:off x="494953" y="9675778"/>
            <a:ext cx="1619845" cy="555801"/>
          </a:xfrm>
          <a:prstGeom prst="rect">
            <a:avLst/>
          </a:prstGeom>
        </p:spPr>
        <p:txBody>
          <a:bodyPr vert="horz" lIns="91440" tIns="45720" rIns="91440" bIns="45720" rtlCol="0" anchor="ctr"/>
          <a:lstStyle>
            <a:lvl1pPr algn="l">
              <a:defRPr sz="709">
                <a:solidFill>
                  <a:schemeClr val="tx1">
                    <a:tint val="75000"/>
                  </a:schemeClr>
                </a:solidFill>
              </a:defRPr>
            </a:lvl1pPr>
          </a:lstStyle>
          <a:p>
            <a:fld id="{3F496993-2D51-443F-B4AE-107C625C0763}" type="datetimeFigureOut">
              <a:rPr kumimoji="1" lang="ja-JP" altLang="en-US" smtClean="0"/>
              <a:pPr/>
              <a:t>2026/4/2</a:t>
            </a:fld>
            <a:endParaRPr kumimoji="1" lang="ja-JP" altLang="en-US"/>
          </a:p>
        </p:txBody>
      </p:sp>
      <p:sp>
        <p:nvSpPr>
          <p:cNvPr id="5" name="フッター プレースホルダー 4">
            <a:extLst>
              <a:ext uri="{FF2B5EF4-FFF2-40B4-BE49-F238E27FC236}">
                <a16:creationId xmlns:a16="http://schemas.microsoft.com/office/drawing/2014/main" id="{978DE43F-ECCF-0A01-06D1-C4A7FA0291C2}"/>
              </a:ext>
            </a:extLst>
          </p:cNvPr>
          <p:cNvSpPr>
            <a:spLocks noGrp="1"/>
          </p:cNvSpPr>
          <p:nvPr>
            <p:ph type="ftr" sz="quarter" idx="3"/>
          </p:nvPr>
        </p:nvSpPr>
        <p:spPr>
          <a:xfrm>
            <a:off x="2384773" y="9675778"/>
            <a:ext cx="2429768" cy="555801"/>
          </a:xfrm>
          <a:prstGeom prst="rect">
            <a:avLst/>
          </a:prstGeom>
        </p:spPr>
        <p:txBody>
          <a:bodyPr vert="horz" lIns="91440" tIns="45720" rIns="91440" bIns="45720" rtlCol="0" anchor="ctr"/>
          <a:lstStyle>
            <a:lvl1pPr algn="ctr">
              <a:defRPr sz="709">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6593828-719E-4468-843A-7B85DBAC1B4C}"/>
              </a:ext>
            </a:extLst>
          </p:cNvPr>
          <p:cNvSpPr>
            <a:spLocks noGrp="1"/>
          </p:cNvSpPr>
          <p:nvPr>
            <p:ph type="sldNum" sz="quarter" idx="4"/>
          </p:nvPr>
        </p:nvSpPr>
        <p:spPr>
          <a:xfrm>
            <a:off x="5084515" y="9675778"/>
            <a:ext cx="1619845" cy="555801"/>
          </a:xfrm>
          <a:prstGeom prst="rect">
            <a:avLst/>
          </a:prstGeom>
        </p:spPr>
        <p:txBody>
          <a:bodyPr vert="horz" lIns="91440" tIns="45720" rIns="91440" bIns="45720" rtlCol="0" anchor="ctr"/>
          <a:lstStyle>
            <a:lvl1pPr algn="r">
              <a:defRPr sz="709">
                <a:solidFill>
                  <a:schemeClr val="tx1">
                    <a:tint val="75000"/>
                  </a:schemeClr>
                </a:solidFill>
              </a:defRPr>
            </a:lvl1pPr>
          </a:lstStyle>
          <a:p>
            <a:fld id="{CD1D0B37-F19F-4AAF-8983-C3EE1BA69227}" type="slidenum">
              <a:rPr kumimoji="1" lang="ja-JP" altLang="en-US" smtClean="0"/>
              <a:pPr/>
              <a:t>‹#›</a:t>
            </a:fld>
            <a:endParaRPr kumimoji="1" lang="ja-JP" altLang="en-US"/>
          </a:p>
        </p:txBody>
      </p:sp>
    </p:spTree>
    <p:extLst>
      <p:ext uri="{BB962C8B-B14F-4D97-AF65-F5344CB8AC3E}">
        <p14:creationId xmlns:p14="http://schemas.microsoft.com/office/powerpoint/2010/main" val="3854384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539953" rtl="0" eaLnBrk="1" latinLnBrk="0" hangingPunct="1">
        <a:lnSpc>
          <a:spcPct val="90000"/>
        </a:lnSpc>
        <a:spcBef>
          <a:spcPct val="0"/>
        </a:spcBef>
        <a:buNone/>
        <a:defRPr kumimoji="1" sz="2598" kern="1200">
          <a:solidFill>
            <a:schemeClr val="tx1"/>
          </a:solidFill>
          <a:latin typeface="+mj-lt"/>
          <a:ea typeface="+mj-ea"/>
          <a:cs typeface="+mj-cs"/>
        </a:defRPr>
      </a:lvl1pPr>
    </p:titleStyle>
    <p:bodyStyle>
      <a:lvl1pPr marL="134988" indent="-134988" algn="l" defTabSz="539953" rtl="0" eaLnBrk="1" latinLnBrk="0" hangingPunct="1">
        <a:lnSpc>
          <a:spcPct val="90000"/>
        </a:lnSpc>
        <a:spcBef>
          <a:spcPts val="591"/>
        </a:spcBef>
        <a:buFont typeface="Arial" panose="020B0604020202020204" pitchFamily="34" charset="0"/>
        <a:buChar char="•"/>
        <a:defRPr kumimoji="1" sz="1653" kern="1200">
          <a:solidFill>
            <a:schemeClr val="tx1"/>
          </a:solidFill>
          <a:latin typeface="+mn-lt"/>
          <a:ea typeface="+mn-ea"/>
          <a:cs typeface="+mn-cs"/>
        </a:defRPr>
      </a:lvl1pPr>
      <a:lvl2pPr marL="404965" indent="-134988" algn="l" defTabSz="539953" rtl="0" eaLnBrk="1" latinLnBrk="0" hangingPunct="1">
        <a:lnSpc>
          <a:spcPct val="90000"/>
        </a:lnSpc>
        <a:spcBef>
          <a:spcPts val="295"/>
        </a:spcBef>
        <a:buFont typeface="Arial" panose="020B0604020202020204" pitchFamily="34" charset="0"/>
        <a:buChar char="•"/>
        <a:defRPr kumimoji="1" sz="1417" kern="1200">
          <a:solidFill>
            <a:schemeClr val="tx1"/>
          </a:solidFill>
          <a:latin typeface="+mn-lt"/>
          <a:ea typeface="+mn-ea"/>
          <a:cs typeface="+mn-cs"/>
        </a:defRPr>
      </a:lvl2pPr>
      <a:lvl3pPr marL="674942" indent="-134988" algn="l" defTabSz="539953" rtl="0" eaLnBrk="1" latinLnBrk="0" hangingPunct="1">
        <a:lnSpc>
          <a:spcPct val="90000"/>
        </a:lnSpc>
        <a:spcBef>
          <a:spcPts val="295"/>
        </a:spcBef>
        <a:buFont typeface="Arial" panose="020B0604020202020204" pitchFamily="34" charset="0"/>
        <a:buChar char="•"/>
        <a:defRPr kumimoji="1" sz="1181" kern="1200">
          <a:solidFill>
            <a:schemeClr val="tx1"/>
          </a:solidFill>
          <a:latin typeface="+mn-lt"/>
          <a:ea typeface="+mn-ea"/>
          <a:cs typeface="+mn-cs"/>
        </a:defRPr>
      </a:lvl3pPr>
      <a:lvl4pPr marL="944918" indent="-134988" algn="l" defTabSz="539953" rtl="0" eaLnBrk="1" latinLnBrk="0" hangingPunct="1">
        <a:lnSpc>
          <a:spcPct val="90000"/>
        </a:lnSpc>
        <a:spcBef>
          <a:spcPts val="295"/>
        </a:spcBef>
        <a:buFont typeface="Arial" panose="020B0604020202020204" pitchFamily="34" charset="0"/>
        <a:buChar char="•"/>
        <a:defRPr kumimoji="1" sz="1063" kern="1200">
          <a:solidFill>
            <a:schemeClr val="tx1"/>
          </a:solidFill>
          <a:latin typeface="+mn-lt"/>
          <a:ea typeface="+mn-ea"/>
          <a:cs typeface="+mn-cs"/>
        </a:defRPr>
      </a:lvl4pPr>
      <a:lvl5pPr marL="1214895" indent="-134988" algn="l" defTabSz="539953" rtl="0" eaLnBrk="1" latinLnBrk="0" hangingPunct="1">
        <a:lnSpc>
          <a:spcPct val="90000"/>
        </a:lnSpc>
        <a:spcBef>
          <a:spcPts val="295"/>
        </a:spcBef>
        <a:buFont typeface="Arial" panose="020B0604020202020204" pitchFamily="34" charset="0"/>
        <a:buChar char="•"/>
        <a:defRPr kumimoji="1" sz="1063" kern="1200">
          <a:solidFill>
            <a:schemeClr val="tx1"/>
          </a:solidFill>
          <a:latin typeface="+mn-lt"/>
          <a:ea typeface="+mn-ea"/>
          <a:cs typeface="+mn-cs"/>
        </a:defRPr>
      </a:lvl5pPr>
      <a:lvl6pPr marL="1484871" indent="-134988" algn="l" defTabSz="539953" rtl="0" eaLnBrk="1" latinLnBrk="0" hangingPunct="1">
        <a:lnSpc>
          <a:spcPct val="90000"/>
        </a:lnSpc>
        <a:spcBef>
          <a:spcPts val="295"/>
        </a:spcBef>
        <a:buFont typeface="Arial" panose="020B0604020202020204" pitchFamily="34" charset="0"/>
        <a:buChar char="•"/>
        <a:defRPr kumimoji="1" sz="1063" kern="1200">
          <a:solidFill>
            <a:schemeClr val="tx1"/>
          </a:solidFill>
          <a:latin typeface="+mn-lt"/>
          <a:ea typeface="+mn-ea"/>
          <a:cs typeface="+mn-cs"/>
        </a:defRPr>
      </a:lvl6pPr>
      <a:lvl7pPr marL="1754848" indent="-134988" algn="l" defTabSz="539953" rtl="0" eaLnBrk="1" latinLnBrk="0" hangingPunct="1">
        <a:lnSpc>
          <a:spcPct val="90000"/>
        </a:lnSpc>
        <a:spcBef>
          <a:spcPts val="295"/>
        </a:spcBef>
        <a:buFont typeface="Arial" panose="020B0604020202020204" pitchFamily="34" charset="0"/>
        <a:buChar char="•"/>
        <a:defRPr kumimoji="1" sz="1063" kern="1200">
          <a:solidFill>
            <a:schemeClr val="tx1"/>
          </a:solidFill>
          <a:latin typeface="+mn-lt"/>
          <a:ea typeface="+mn-ea"/>
          <a:cs typeface="+mn-cs"/>
        </a:defRPr>
      </a:lvl7pPr>
      <a:lvl8pPr marL="2024825" indent="-134988" algn="l" defTabSz="539953" rtl="0" eaLnBrk="1" latinLnBrk="0" hangingPunct="1">
        <a:lnSpc>
          <a:spcPct val="90000"/>
        </a:lnSpc>
        <a:spcBef>
          <a:spcPts val="295"/>
        </a:spcBef>
        <a:buFont typeface="Arial" panose="020B0604020202020204" pitchFamily="34" charset="0"/>
        <a:buChar char="•"/>
        <a:defRPr kumimoji="1" sz="1063" kern="1200">
          <a:solidFill>
            <a:schemeClr val="tx1"/>
          </a:solidFill>
          <a:latin typeface="+mn-lt"/>
          <a:ea typeface="+mn-ea"/>
          <a:cs typeface="+mn-cs"/>
        </a:defRPr>
      </a:lvl8pPr>
      <a:lvl9pPr marL="2294801" indent="-134988" algn="l" defTabSz="539953" rtl="0" eaLnBrk="1" latinLnBrk="0" hangingPunct="1">
        <a:lnSpc>
          <a:spcPct val="90000"/>
        </a:lnSpc>
        <a:spcBef>
          <a:spcPts val="295"/>
        </a:spcBef>
        <a:buFont typeface="Arial" panose="020B0604020202020204" pitchFamily="34" charset="0"/>
        <a:buChar char="•"/>
        <a:defRPr kumimoji="1" sz="1063" kern="1200">
          <a:solidFill>
            <a:schemeClr val="tx1"/>
          </a:solidFill>
          <a:latin typeface="+mn-lt"/>
          <a:ea typeface="+mn-ea"/>
          <a:cs typeface="+mn-cs"/>
        </a:defRPr>
      </a:lvl9pPr>
    </p:bodyStyle>
    <p:otherStyle>
      <a:defPPr>
        <a:defRPr lang="ja-JP"/>
      </a:defPPr>
      <a:lvl1pPr marL="0" algn="l" defTabSz="539953" rtl="0" eaLnBrk="1" latinLnBrk="0" hangingPunct="1">
        <a:defRPr kumimoji="1" sz="1063" kern="1200">
          <a:solidFill>
            <a:schemeClr val="tx1"/>
          </a:solidFill>
          <a:latin typeface="+mn-lt"/>
          <a:ea typeface="+mn-ea"/>
          <a:cs typeface="+mn-cs"/>
        </a:defRPr>
      </a:lvl1pPr>
      <a:lvl2pPr marL="269977" algn="l" defTabSz="539953" rtl="0" eaLnBrk="1" latinLnBrk="0" hangingPunct="1">
        <a:defRPr kumimoji="1" sz="1063" kern="1200">
          <a:solidFill>
            <a:schemeClr val="tx1"/>
          </a:solidFill>
          <a:latin typeface="+mn-lt"/>
          <a:ea typeface="+mn-ea"/>
          <a:cs typeface="+mn-cs"/>
        </a:defRPr>
      </a:lvl2pPr>
      <a:lvl3pPr marL="539953" algn="l" defTabSz="539953" rtl="0" eaLnBrk="1" latinLnBrk="0" hangingPunct="1">
        <a:defRPr kumimoji="1" sz="1063" kern="1200">
          <a:solidFill>
            <a:schemeClr val="tx1"/>
          </a:solidFill>
          <a:latin typeface="+mn-lt"/>
          <a:ea typeface="+mn-ea"/>
          <a:cs typeface="+mn-cs"/>
        </a:defRPr>
      </a:lvl3pPr>
      <a:lvl4pPr marL="809930" algn="l" defTabSz="539953" rtl="0" eaLnBrk="1" latinLnBrk="0" hangingPunct="1">
        <a:defRPr kumimoji="1" sz="1063" kern="1200">
          <a:solidFill>
            <a:schemeClr val="tx1"/>
          </a:solidFill>
          <a:latin typeface="+mn-lt"/>
          <a:ea typeface="+mn-ea"/>
          <a:cs typeface="+mn-cs"/>
        </a:defRPr>
      </a:lvl4pPr>
      <a:lvl5pPr marL="1079906" algn="l" defTabSz="539953" rtl="0" eaLnBrk="1" latinLnBrk="0" hangingPunct="1">
        <a:defRPr kumimoji="1" sz="1063" kern="1200">
          <a:solidFill>
            <a:schemeClr val="tx1"/>
          </a:solidFill>
          <a:latin typeface="+mn-lt"/>
          <a:ea typeface="+mn-ea"/>
          <a:cs typeface="+mn-cs"/>
        </a:defRPr>
      </a:lvl5pPr>
      <a:lvl6pPr marL="1349883" algn="l" defTabSz="539953" rtl="0" eaLnBrk="1" latinLnBrk="0" hangingPunct="1">
        <a:defRPr kumimoji="1" sz="1063" kern="1200">
          <a:solidFill>
            <a:schemeClr val="tx1"/>
          </a:solidFill>
          <a:latin typeface="+mn-lt"/>
          <a:ea typeface="+mn-ea"/>
          <a:cs typeface="+mn-cs"/>
        </a:defRPr>
      </a:lvl6pPr>
      <a:lvl7pPr marL="1619860" algn="l" defTabSz="539953" rtl="0" eaLnBrk="1" latinLnBrk="0" hangingPunct="1">
        <a:defRPr kumimoji="1" sz="1063" kern="1200">
          <a:solidFill>
            <a:schemeClr val="tx1"/>
          </a:solidFill>
          <a:latin typeface="+mn-lt"/>
          <a:ea typeface="+mn-ea"/>
          <a:cs typeface="+mn-cs"/>
        </a:defRPr>
      </a:lvl7pPr>
      <a:lvl8pPr marL="1889836" algn="l" defTabSz="539953" rtl="0" eaLnBrk="1" latinLnBrk="0" hangingPunct="1">
        <a:defRPr kumimoji="1" sz="1063" kern="1200">
          <a:solidFill>
            <a:schemeClr val="tx1"/>
          </a:solidFill>
          <a:latin typeface="+mn-lt"/>
          <a:ea typeface="+mn-ea"/>
          <a:cs typeface="+mn-cs"/>
        </a:defRPr>
      </a:lvl8pPr>
      <a:lvl9pPr marL="2159813" algn="l" defTabSz="539953" rtl="0" eaLnBrk="1" latinLnBrk="0" hangingPunct="1">
        <a:defRPr kumimoji="1" sz="10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image" Target="../media/image7.jpeg"/><Relationship Id="rId21" Type="http://schemas.openxmlformats.org/officeDocument/2006/relationships/image" Target="../media/image25.jpe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9.jpg"/><Relationship Id="rId2" Type="http://schemas.openxmlformats.org/officeDocument/2006/relationships/notesSlide" Target="../notesSlides/notesSlide2.xml"/><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24" Type="http://schemas.openxmlformats.org/officeDocument/2006/relationships/image" Target="../media/image28.jpeg"/><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7.jpeg"/><Relationship Id="rId10" Type="http://schemas.openxmlformats.org/officeDocument/2006/relationships/image" Target="../media/image14.jpe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桜吹雪と青空と桜のイラスト ｜春のイメージの背景画像｜桜の木 ソメイヨシノ Stock ベクター | Adobe Stock">
            <a:extLst>
              <a:ext uri="{FF2B5EF4-FFF2-40B4-BE49-F238E27FC236}">
                <a16:creationId xmlns:a16="http://schemas.microsoft.com/office/drawing/2014/main" id="{EB382696-6E01-93DF-C10E-BC1F3F0642D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6000"/>
                    </a14:imgEffect>
                    <a14:imgEffect>
                      <a14:brightnessContrast contrast="40000"/>
                    </a14:imgEffect>
                  </a14:imgLayer>
                </a14:imgProps>
              </a:ext>
              <a:ext uri="{28A0092B-C50C-407E-A947-70E740481C1C}">
                <a14:useLocalDpi xmlns:a14="http://schemas.microsoft.com/office/drawing/2010/main" val="0"/>
              </a:ext>
            </a:extLst>
          </a:blip>
          <a:srcRect l="5671"/>
          <a:stretch/>
        </p:blipFill>
        <p:spPr bwMode="auto">
          <a:xfrm>
            <a:off x="0" y="-19887"/>
            <a:ext cx="7199313" cy="104394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042896" y="878314"/>
            <a:ext cx="860628" cy="37164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1815" b="1" spc="47" dirty="0">
                <a:ln w="11430"/>
                <a:solidFill>
                  <a:srgbClr val="FF0000"/>
                </a:solidFill>
                <a:effectLst>
                  <a:outerShdw blurRad="76200" dist="50800" dir="5400000" algn="tl" rotWithShape="0">
                    <a:srgbClr val="000000">
                      <a:alpha val="65000"/>
                    </a:srgbClr>
                  </a:outerShdw>
                </a:effectLst>
                <a:latin typeface="HG丸ｺﾞｼｯｸM-PRO" pitchFamily="50" charset="-128"/>
                <a:ea typeface="HG丸ｺﾞｼｯｸM-PRO" pitchFamily="50" charset="-128"/>
                <a:cs typeface="Meiryo UI" pitchFamily="50" charset="-128"/>
              </a:rPr>
              <a:t>4</a:t>
            </a:r>
            <a:r>
              <a:rPr lang="ja-JP" altLang="en-US" sz="1815" b="1" spc="47" dirty="0">
                <a:ln w="11430"/>
                <a:solidFill>
                  <a:srgbClr val="FF0000"/>
                </a:solidFill>
                <a:effectLst>
                  <a:outerShdw blurRad="76200" dist="50800" dir="5400000" algn="tl" rotWithShape="0">
                    <a:srgbClr val="000000">
                      <a:alpha val="65000"/>
                    </a:srgbClr>
                  </a:outerShdw>
                </a:effectLst>
                <a:latin typeface="HG丸ｺﾞｼｯｸM-PRO" pitchFamily="50" charset="-128"/>
                <a:ea typeface="HG丸ｺﾞｼｯｸM-PRO" pitchFamily="50" charset="-128"/>
                <a:cs typeface="Meiryo UI" pitchFamily="50" charset="-128"/>
              </a:rPr>
              <a:t>月号</a:t>
            </a:r>
          </a:p>
        </p:txBody>
      </p:sp>
      <p:sp>
        <p:nvSpPr>
          <p:cNvPr id="10" name="テキスト ボックス 9"/>
          <p:cNvSpPr txBox="1"/>
          <p:nvPr/>
        </p:nvSpPr>
        <p:spPr>
          <a:xfrm>
            <a:off x="137506" y="201206"/>
            <a:ext cx="6852876" cy="738664"/>
          </a:xfrm>
          <a:prstGeom prst="rect">
            <a:avLst/>
          </a:prstGeom>
          <a:noFill/>
        </p:spPr>
        <p:txBody>
          <a:bodyPr wrap="square" rtlCol="0">
            <a:spAutoFit/>
          </a:bodyPr>
          <a:lstStyle/>
          <a:p>
            <a:r>
              <a:rPr lang="ja-JP" altLang="en-US" sz="4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Meiryo UI" pitchFamily="50" charset="-128"/>
                <a:ea typeface="Meiryo UI" pitchFamily="50" charset="-128"/>
                <a:cs typeface="Meiryo UI" pitchFamily="50" charset="-128"/>
              </a:rPr>
              <a:t>通 所 リ ハ ビ リ テ ー シ ョ ン　</a:t>
            </a:r>
          </a:p>
        </p:txBody>
      </p:sp>
      <p:sp>
        <p:nvSpPr>
          <p:cNvPr id="14" name="テキスト ボックス 13"/>
          <p:cNvSpPr txBox="1"/>
          <p:nvPr/>
        </p:nvSpPr>
        <p:spPr>
          <a:xfrm>
            <a:off x="5514367" y="1244452"/>
            <a:ext cx="1501895" cy="230832"/>
          </a:xfrm>
          <a:prstGeom prst="rect">
            <a:avLst/>
          </a:prstGeom>
          <a:noFill/>
        </p:spPr>
        <p:txBody>
          <a:bodyPr wrap="square" rtlCol="0">
            <a:spAutoFit/>
          </a:bodyPr>
          <a:lstStyle/>
          <a:p>
            <a:r>
              <a:rPr lang="ja-JP" altLang="en-US" sz="900" dirty="0">
                <a:latin typeface="Meiryo UI" pitchFamily="50" charset="-128"/>
                <a:ea typeface="Meiryo UI" pitchFamily="50" charset="-128"/>
                <a:cs typeface="Meiryo UI" pitchFamily="50" charset="-128"/>
              </a:rPr>
              <a:t>令和</a:t>
            </a:r>
            <a:r>
              <a:rPr lang="en-US" altLang="ja-JP" sz="900" dirty="0">
                <a:latin typeface="Meiryo UI" pitchFamily="50" charset="-128"/>
                <a:ea typeface="Meiryo UI" pitchFamily="50" charset="-128"/>
                <a:cs typeface="Meiryo UI" pitchFamily="50" charset="-128"/>
              </a:rPr>
              <a:t>8</a:t>
            </a:r>
            <a:r>
              <a:rPr lang="ja-JP" altLang="en-US" sz="900" dirty="0">
                <a:latin typeface="Meiryo UI" pitchFamily="50" charset="-128"/>
                <a:ea typeface="Meiryo UI" pitchFamily="50" charset="-128"/>
                <a:cs typeface="Meiryo UI" pitchFamily="50" charset="-128"/>
              </a:rPr>
              <a:t>年</a:t>
            </a:r>
            <a:r>
              <a:rPr lang="en-US" altLang="ja-JP" sz="900" dirty="0">
                <a:latin typeface="Meiryo UI" pitchFamily="50" charset="-128"/>
                <a:ea typeface="Meiryo UI" pitchFamily="50" charset="-128"/>
                <a:cs typeface="Meiryo UI" pitchFamily="50" charset="-128"/>
              </a:rPr>
              <a:t>4</a:t>
            </a:r>
            <a:r>
              <a:rPr lang="ja-JP" altLang="en-US" sz="900" dirty="0">
                <a:latin typeface="Meiryo UI" pitchFamily="50" charset="-128"/>
                <a:ea typeface="Meiryo UI" pitchFamily="50" charset="-128"/>
                <a:cs typeface="Meiryo UI" pitchFamily="50" charset="-128"/>
              </a:rPr>
              <a:t>月発行　第</a:t>
            </a:r>
            <a:r>
              <a:rPr lang="en-US" altLang="ja-JP" sz="900" dirty="0">
                <a:latin typeface="Meiryo UI" pitchFamily="50" charset="-128"/>
                <a:ea typeface="Meiryo UI" pitchFamily="50" charset="-128"/>
                <a:cs typeface="Meiryo UI" pitchFamily="50" charset="-128"/>
              </a:rPr>
              <a:t>49</a:t>
            </a:r>
            <a:r>
              <a:rPr lang="ja-JP" altLang="en-US" sz="900" dirty="0">
                <a:latin typeface="Meiryo UI" pitchFamily="50" charset="-128"/>
                <a:ea typeface="Meiryo UI" pitchFamily="50" charset="-128"/>
                <a:cs typeface="Meiryo UI" pitchFamily="50" charset="-128"/>
              </a:rPr>
              <a:t>号</a:t>
            </a:r>
          </a:p>
        </p:txBody>
      </p:sp>
      <p:pic>
        <p:nvPicPr>
          <p:cNvPr id="1027" name="Picture 3"/>
          <p:cNvPicPr>
            <a:picLocks noChangeAspect="1" noChangeArrowheads="1"/>
          </p:cNvPicPr>
          <p:nvPr/>
        </p:nvPicPr>
        <p:blipFill>
          <a:blip r:embed="rId5" cstate="print"/>
          <a:srcRect/>
          <a:stretch>
            <a:fillRect/>
          </a:stretch>
        </p:blipFill>
        <p:spPr bwMode="auto">
          <a:xfrm>
            <a:off x="4301464" y="1589216"/>
            <a:ext cx="2769507" cy="635555"/>
          </a:xfrm>
          <a:prstGeom prst="rect">
            <a:avLst/>
          </a:prstGeom>
          <a:noFill/>
          <a:ln w="9525">
            <a:noFill/>
            <a:miter lim="800000"/>
            <a:headEnd/>
            <a:tailEnd/>
          </a:ln>
        </p:spPr>
      </p:pic>
      <p:sp>
        <p:nvSpPr>
          <p:cNvPr id="16" name="テキスト ボックス 15"/>
          <p:cNvSpPr txBox="1"/>
          <p:nvPr/>
        </p:nvSpPr>
        <p:spPr>
          <a:xfrm>
            <a:off x="215280" y="889792"/>
            <a:ext cx="4392488" cy="707886"/>
          </a:xfrm>
          <a:prstGeom prst="rect">
            <a:avLst/>
          </a:prstGeom>
          <a:noFill/>
        </p:spPr>
        <p:txBody>
          <a:bodyPr wrap="square" rtlCol="0">
            <a:spAutoFit/>
          </a:bodyPr>
          <a:lstStyle/>
          <a:p>
            <a:r>
              <a:rPr lang="ja-JP" altLang="en-US" sz="3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ja-JP" alt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Meiryo UI" panose="020B0604030504040204" pitchFamily="50" charset="-128"/>
                <a:ea typeface="Meiryo UI" panose="020B0604030504040204" pitchFamily="50" charset="-128"/>
              </a:rPr>
              <a:t>あ き よ し だ よ り</a:t>
            </a:r>
          </a:p>
        </p:txBody>
      </p:sp>
      <p:sp>
        <p:nvSpPr>
          <p:cNvPr id="20" name="AutoShape 14" descr="新型コロナウイルス対策 2020 - 手洗い・咳エチケットの素材 | プリントアウトファクトリー | MyRicoh（マイリコー）"/>
          <p:cNvSpPr>
            <a:spLocks noChangeAspect="1" noChangeArrowheads="1"/>
          </p:cNvSpPr>
          <p:nvPr/>
        </p:nvSpPr>
        <p:spPr bwMode="auto">
          <a:xfrm>
            <a:off x="628885" y="677813"/>
            <a:ext cx="276620" cy="2766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87" tIns="41493" rIns="82987" bIns="41493" numCol="1" anchor="t" anchorCtr="0" compatLnSpc="1">
            <a:prstTxWarp prst="textNoShape">
              <a:avLst/>
            </a:prstTxWarp>
          </a:bodyPr>
          <a:lstStyle/>
          <a:p>
            <a:endParaRPr lang="ja-JP" altLang="en-US" sz="1634"/>
          </a:p>
        </p:txBody>
      </p:sp>
      <p:sp>
        <p:nvSpPr>
          <p:cNvPr id="21" name="AutoShape 24" descr="ウイルスのイラスト※複数🎨【フリー素材】｜看護roo![カンゴルー]"/>
          <p:cNvSpPr>
            <a:spLocks noChangeAspect="1" noChangeArrowheads="1"/>
          </p:cNvSpPr>
          <p:nvPr/>
        </p:nvSpPr>
        <p:spPr bwMode="auto">
          <a:xfrm>
            <a:off x="767194" y="816126"/>
            <a:ext cx="276620" cy="2766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87" tIns="41493" rIns="82987" bIns="41493" numCol="1" anchor="t" anchorCtr="0" compatLnSpc="1">
            <a:prstTxWarp prst="textNoShape">
              <a:avLst/>
            </a:prstTxWarp>
          </a:bodyPr>
          <a:lstStyle/>
          <a:p>
            <a:endParaRPr lang="ja-JP" altLang="en-US" sz="1634"/>
          </a:p>
        </p:txBody>
      </p:sp>
      <p:graphicFrame>
        <p:nvGraphicFramePr>
          <p:cNvPr id="51" name="表 50">
            <a:extLst>
              <a:ext uri="{FF2B5EF4-FFF2-40B4-BE49-F238E27FC236}">
                <a16:creationId xmlns:a16="http://schemas.microsoft.com/office/drawing/2014/main" id="{73DB61D6-093A-47E1-2441-1EB60A2C8F0A}"/>
              </a:ext>
            </a:extLst>
          </p:cNvPr>
          <p:cNvGraphicFramePr>
            <a:graphicFrameLocks noGrp="1"/>
          </p:cNvGraphicFramePr>
          <p:nvPr>
            <p:extLst>
              <p:ext uri="{D42A27DB-BD31-4B8C-83A1-F6EECF244321}">
                <p14:modId xmlns:p14="http://schemas.microsoft.com/office/powerpoint/2010/main" val="2274516712"/>
              </p:ext>
            </p:extLst>
          </p:nvPr>
        </p:nvGraphicFramePr>
        <p:xfrm>
          <a:off x="215277" y="2586602"/>
          <a:ext cx="6635662" cy="2858142"/>
        </p:xfrm>
        <a:graphic>
          <a:graphicData uri="http://schemas.openxmlformats.org/drawingml/2006/table">
            <a:tbl>
              <a:tblPr firstRow="1" firstCol="1" lastCol="1" bandRow="1">
                <a:tableStyleId>{B301B821-A1FF-4177-AEE7-76D212191A09}</a:tableStyleId>
              </a:tblPr>
              <a:tblGrid>
                <a:gridCol w="478811">
                  <a:extLst>
                    <a:ext uri="{9D8B030D-6E8A-4147-A177-3AD203B41FA5}">
                      <a16:colId xmlns:a16="http://schemas.microsoft.com/office/drawing/2014/main" val="3787858894"/>
                    </a:ext>
                  </a:extLst>
                </a:gridCol>
                <a:gridCol w="558612">
                  <a:extLst>
                    <a:ext uri="{9D8B030D-6E8A-4147-A177-3AD203B41FA5}">
                      <a16:colId xmlns:a16="http://schemas.microsoft.com/office/drawing/2014/main" val="1606104512"/>
                    </a:ext>
                  </a:extLst>
                </a:gridCol>
                <a:gridCol w="558612">
                  <a:extLst>
                    <a:ext uri="{9D8B030D-6E8A-4147-A177-3AD203B41FA5}">
                      <a16:colId xmlns:a16="http://schemas.microsoft.com/office/drawing/2014/main" val="2160213453"/>
                    </a:ext>
                  </a:extLst>
                </a:gridCol>
                <a:gridCol w="558612">
                  <a:extLst>
                    <a:ext uri="{9D8B030D-6E8A-4147-A177-3AD203B41FA5}">
                      <a16:colId xmlns:a16="http://schemas.microsoft.com/office/drawing/2014/main" val="68856505"/>
                    </a:ext>
                  </a:extLst>
                </a:gridCol>
                <a:gridCol w="558612">
                  <a:extLst>
                    <a:ext uri="{9D8B030D-6E8A-4147-A177-3AD203B41FA5}">
                      <a16:colId xmlns:a16="http://schemas.microsoft.com/office/drawing/2014/main" val="2157851102"/>
                    </a:ext>
                  </a:extLst>
                </a:gridCol>
                <a:gridCol w="558612">
                  <a:extLst>
                    <a:ext uri="{9D8B030D-6E8A-4147-A177-3AD203B41FA5}">
                      <a16:colId xmlns:a16="http://schemas.microsoft.com/office/drawing/2014/main" val="3721235791"/>
                    </a:ext>
                  </a:extLst>
                </a:gridCol>
                <a:gridCol w="558612">
                  <a:extLst>
                    <a:ext uri="{9D8B030D-6E8A-4147-A177-3AD203B41FA5}">
                      <a16:colId xmlns:a16="http://schemas.microsoft.com/office/drawing/2014/main" val="1461299800"/>
                    </a:ext>
                  </a:extLst>
                </a:gridCol>
                <a:gridCol w="558612">
                  <a:extLst>
                    <a:ext uri="{9D8B030D-6E8A-4147-A177-3AD203B41FA5}">
                      <a16:colId xmlns:a16="http://schemas.microsoft.com/office/drawing/2014/main" val="3084913132"/>
                    </a:ext>
                  </a:extLst>
                </a:gridCol>
                <a:gridCol w="558612">
                  <a:extLst>
                    <a:ext uri="{9D8B030D-6E8A-4147-A177-3AD203B41FA5}">
                      <a16:colId xmlns:a16="http://schemas.microsoft.com/office/drawing/2014/main" val="499571009"/>
                    </a:ext>
                  </a:extLst>
                </a:gridCol>
                <a:gridCol w="558612">
                  <a:extLst>
                    <a:ext uri="{9D8B030D-6E8A-4147-A177-3AD203B41FA5}">
                      <a16:colId xmlns:a16="http://schemas.microsoft.com/office/drawing/2014/main" val="3688122803"/>
                    </a:ext>
                  </a:extLst>
                </a:gridCol>
                <a:gridCol w="558612">
                  <a:extLst>
                    <a:ext uri="{9D8B030D-6E8A-4147-A177-3AD203B41FA5}">
                      <a16:colId xmlns:a16="http://schemas.microsoft.com/office/drawing/2014/main" val="1897138695"/>
                    </a:ext>
                  </a:extLst>
                </a:gridCol>
                <a:gridCol w="570731">
                  <a:extLst>
                    <a:ext uri="{9D8B030D-6E8A-4147-A177-3AD203B41FA5}">
                      <a16:colId xmlns:a16="http://schemas.microsoft.com/office/drawing/2014/main" val="676194080"/>
                    </a:ext>
                  </a:extLst>
                </a:gridCol>
              </a:tblGrid>
              <a:tr h="920452">
                <a:tc>
                  <a:txBody>
                    <a:bodyPr/>
                    <a:lstStyle/>
                    <a:p>
                      <a:pPr algn="l"/>
                      <a:r>
                        <a:rPr kumimoji="1" lang="en-US" altLang="ja-JP" sz="2000" dirty="0">
                          <a:solidFill>
                            <a:schemeClr val="tx1"/>
                          </a:solidFill>
                        </a:rPr>
                        <a:t>4 </a:t>
                      </a:r>
                      <a:r>
                        <a:rPr kumimoji="1" lang="ja-JP" altLang="en-US" sz="2000" dirty="0">
                          <a:solidFill>
                            <a:schemeClr val="tx1"/>
                          </a:solidFill>
                        </a:rPr>
                        <a:t>月</a:t>
                      </a:r>
                    </a:p>
                  </a:txBody>
                  <a:tcPr vert="eaVert" anchorCtr="1">
                    <a:solidFill>
                      <a:srgbClr val="FFCCFF"/>
                    </a:solidFill>
                  </a:tcPr>
                </a:tc>
                <a:tc>
                  <a:txBody>
                    <a:bodyPr/>
                    <a:lstStyle/>
                    <a:p>
                      <a:pPr algn="l"/>
                      <a:r>
                        <a:rPr kumimoji="1" lang="en-US" altLang="ja-JP" sz="2000" dirty="0">
                          <a:solidFill>
                            <a:schemeClr val="tx1"/>
                          </a:solidFill>
                        </a:rPr>
                        <a:t>5 </a:t>
                      </a:r>
                      <a:r>
                        <a:rPr kumimoji="1" lang="ja-JP" altLang="en-US" sz="2000" dirty="0">
                          <a:solidFill>
                            <a:schemeClr val="tx1"/>
                          </a:solidFill>
                        </a:rPr>
                        <a:t>月</a:t>
                      </a:r>
                    </a:p>
                  </a:txBody>
                  <a:tcPr vert="eaVert" anchorCtr="1">
                    <a:solidFill>
                      <a:srgbClr val="FFCCFF"/>
                    </a:solidFill>
                  </a:tcPr>
                </a:tc>
                <a:tc>
                  <a:txBody>
                    <a:bodyPr/>
                    <a:lstStyle/>
                    <a:p>
                      <a:pPr algn="l"/>
                      <a:r>
                        <a:rPr kumimoji="1" lang="en-US" altLang="ja-JP" sz="2000" dirty="0">
                          <a:solidFill>
                            <a:schemeClr val="tx1"/>
                          </a:solidFill>
                        </a:rPr>
                        <a:t>6 </a:t>
                      </a:r>
                      <a:r>
                        <a:rPr kumimoji="1" lang="ja-JP" altLang="en-US" sz="2000" dirty="0">
                          <a:solidFill>
                            <a:schemeClr val="tx1"/>
                          </a:solidFill>
                        </a:rPr>
                        <a:t>月</a:t>
                      </a:r>
                    </a:p>
                  </a:txBody>
                  <a:tcPr vert="eaVert" anchorCtr="1">
                    <a:solidFill>
                      <a:srgbClr val="FFCCFF"/>
                    </a:solidFill>
                  </a:tcPr>
                </a:tc>
                <a:tc>
                  <a:txBody>
                    <a:bodyPr/>
                    <a:lstStyle/>
                    <a:p>
                      <a:pPr algn="l"/>
                      <a:r>
                        <a:rPr kumimoji="1" lang="en-US" altLang="ja-JP" sz="2000" dirty="0">
                          <a:solidFill>
                            <a:schemeClr val="tx1"/>
                          </a:solidFill>
                        </a:rPr>
                        <a:t>7 </a:t>
                      </a:r>
                      <a:r>
                        <a:rPr kumimoji="1" lang="ja-JP" altLang="en-US" sz="2000" dirty="0">
                          <a:solidFill>
                            <a:schemeClr val="tx1"/>
                          </a:solidFill>
                        </a:rPr>
                        <a:t>月</a:t>
                      </a:r>
                    </a:p>
                  </a:txBody>
                  <a:tcPr vert="eaVert" anchorCtr="1">
                    <a:solidFill>
                      <a:srgbClr val="FFCCFF"/>
                    </a:solidFill>
                  </a:tcPr>
                </a:tc>
                <a:tc>
                  <a:txBody>
                    <a:bodyPr/>
                    <a:lstStyle/>
                    <a:p>
                      <a:pPr algn="l"/>
                      <a:r>
                        <a:rPr kumimoji="1" lang="en-US" altLang="ja-JP" sz="2000" dirty="0">
                          <a:solidFill>
                            <a:schemeClr val="tx1"/>
                          </a:solidFill>
                        </a:rPr>
                        <a:t>8 </a:t>
                      </a:r>
                      <a:r>
                        <a:rPr kumimoji="1" lang="ja-JP" altLang="en-US" sz="2000" dirty="0">
                          <a:solidFill>
                            <a:schemeClr val="tx1"/>
                          </a:solidFill>
                        </a:rPr>
                        <a:t>月</a:t>
                      </a:r>
                    </a:p>
                  </a:txBody>
                  <a:tcPr vert="eaVert" anchorCtr="1">
                    <a:solidFill>
                      <a:srgbClr val="FFCCFF"/>
                    </a:solidFill>
                  </a:tcPr>
                </a:tc>
                <a:tc>
                  <a:txBody>
                    <a:bodyPr/>
                    <a:lstStyle/>
                    <a:p>
                      <a:pPr algn="l"/>
                      <a:r>
                        <a:rPr kumimoji="1" lang="en-US" altLang="ja-JP" sz="2000" dirty="0">
                          <a:solidFill>
                            <a:schemeClr val="tx1"/>
                          </a:solidFill>
                        </a:rPr>
                        <a:t>9 </a:t>
                      </a:r>
                      <a:r>
                        <a:rPr kumimoji="1" lang="ja-JP" altLang="en-US" sz="2000" dirty="0">
                          <a:solidFill>
                            <a:schemeClr val="tx1"/>
                          </a:solidFill>
                        </a:rPr>
                        <a:t>月</a:t>
                      </a:r>
                    </a:p>
                  </a:txBody>
                  <a:tcPr vert="eaVert" anchorCtr="1">
                    <a:solidFill>
                      <a:srgbClr val="FFCCFF"/>
                    </a:solidFill>
                  </a:tcPr>
                </a:tc>
                <a:tc>
                  <a:txBody>
                    <a:bodyPr/>
                    <a:lstStyle/>
                    <a:p>
                      <a:pPr algn="l"/>
                      <a:r>
                        <a:rPr kumimoji="1" lang="en-US" altLang="ja-JP" sz="2000" dirty="0">
                          <a:solidFill>
                            <a:schemeClr val="tx1"/>
                          </a:solidFill>
                        </a:rPr>
                        <a:t>10 </a:t>
                      </a:r>
                      <a:r>
                        <a:rPr kumimoji="1" lang="ja-JP" altLang="en-US" sz="2000" dirty="0">
                          <a:solidFill>
                            <a:schemeClr val="tx1"/>
                          </a:solidFill>
                        </a:rPr>
                        <a:t>月</a:t>
                      </a:r>
                    </a:p>
                  </a:txBody>
                  <a:tcPr vert="eaVert" anchorCtr="1">
                    <a:solidFill>
                      <a:srgbClr val="FFCCFF"/>
                    </a:solidFill>
                  </a:tcPr>
                </a:tc>
                <a:tc>
                  <a:txBody>
                    <a:bodyPr/>
                    <a:lstStyle/>
                    <a:p>
                      <a:pPr algn="l"/>
                      <a:r>
                        <a:rPr kumimoji="1" lang="en-US" altLang="ja-JP" sz="2000" dirty="0">
                          <a:solidFill>
                            <a:schemeClr val="tx1"/>
                          </a:solidFill>
                        </a:rPr>
                        <a:t>11 </a:t>
                      </a:r>
                      <a:r>
                        <a:rPr kumimoji="1" lang="ja-JP" altLang="en-US" sz="2000" dirty="0">
                          <a:solidFill>
                            <a:schemeClr val="tx1"/>
                          </a:solidFill>
                        </a:rPr>
                        <a:t>月</a:t>
                      </a:r>
                    </a:p>
                  </a:txBody>
                  <a:tcPr vert="eaVert" anchorCtr="1">
                    <a:solidFill>
                      <a:srgbClr val="FFCCFF"/>
                    </a:solidFill>
                  </a:tcPr>
                </a:tc>
                <a:tc>
                  <a:txBody>
                    <a:bodyPr/>
                    <a:lstStyle/>
                    <a:p>
                      <a:pPr algn="l"/>
                      <a:r>
                        <a:rPr kumimoji="1" lang="en-US" altLang="ja-JP" sz="2000" dirty="0">
                          <a:solidFill>
                            <a:schemeClr val="tx1"/>
                          </a:solidFill>
                        </a:rPr>
                        <a:t>12 </a:t>
                      </a:r>
                      <a:r>
                        <a:rPr kumimoji="1" lang="ja-JP" altLang="en-US" sz="2000" dirty="0">
                          <a:solidFill>
                            <a:schemeClr val="tx1"/>
                          </a:solidFill>
                        </a:rPr>
                        <a:t>月</a:t>
                      </a:r>
                    </a:p>
                  </a:txBody>
                  <a:tcPr vert="eaVert" anchorCtr="1">
                    <a:solidFill>
                      <a:srgbClr val="FFCCFF"/>
                    </a:solidFill>
                  </a:tcPr>
                </a:tc>
                <a:tc>
                  <a:txBody>
                    <a:bodyPr/>
                    <a:lstStyle/>
                    <a:p>
                      <a:pPr algn="l"/>
                      <a:r>
                        <a:rPr kumimoji="1" lang="en-US" altLang="ja-JP" sz="2000" dirty="0">
                          <a:solidFill>
                            <a:schemeClr val="tx1"/>
                          </a:solidFill>
                        </a:rPr>
                        <a:t>1 </a:t>
                      </a:r>
                      <a:r>
                        <a:rPr kumimoji="1" lang="ja-JP" altLang="en-US" sz="2000" dirty="0">
                          <a:solidFill>
                            <a:schemeClr val="tx1"/>
                          </a:solidFill>
                        </a:rPr>
                        <a:t>月</a:t>
                      </a:r>
                    </a:p>
                  </a:txBody>
                  <a:tcPr vert="eaVert" anchorCtr="1">
                    <a:solidFill>
                      <a:srgbClr val="FFCCFF"/>
                    </a:solidFill>
                  </a:tcPr>
                </a:tc>
                <a:tc>
                  <a:txBody>
                    <a:bodyPr/>
                    <a:lstStyle/>
                    <a:p>
                      <a:pPr algn="l"/>
                      <a:r>
                        <a:rPr kumimoji="1" lang="en-US" altLang="ja-JP" sz="2000" dirty="0">
                          <a:solidFill>
                            <a:schemeClr val="tx1"/>
                          </a:solidFill>
                        </a:rPr>
                        <a:t>2 </a:t>
                      </a:r>
                      <a:r>
                        <a:rPr kumimoji="1" lang="ja-JP" altLang="en-US" sz="2000" dirty="0">
                          <a:solidFill>
                            <a:schemeClr val="tx1"/>
                          </a:solidFill>
                        </a:rPr>
                        <a:t>月</a:t>
                      </a:r>
                    </a:p>
                  </a:txBody>
                  <a:tcPr vert="eaVert" anchorCtr="1">
                    <a:solidFill>
                      <a:srgbClr val="FFCCFF"/>
                    </a:solidFill>
                  </a:tcPr>
                </a:tc>
                <a:tc>
                  <a:txBody>
                    <a:bodyPr/>
                    <a:lstStyle/>
                    <a:p>
                      <a:pPr algn="l"/>
                      <a:r>
                        <a:rPr kumimoji="1" lang="en-US" altLang="ja-JP" sz="2000" dirty="0">
                          <a:solidFill>
                            <a:schemeClr val="tx1"/>
                          </a:solidFill>
                        </a:rPr>
                        <a:t>3 </a:t>
                      </a:r>
                      <a:r>
                        <a:rPr kumimoji="1" lang="ja-JP" altLang="en-US" sz="2000" dirty="0">
                          <a:solidFill>
                            <a:schemeClr val="tx1"/>
                          </a:solidFill>
                        </a:rPr>
                        <a:t>月</a:t>
                      </a:r>
                    </a:p>
                  </a:txBody>
                  <a:tcPr vert="eaVert" anchorCtr="1">
                    <a:solidFill>
                      <a:srgbClr val="FFCCFF"/>
                    </a:solidFill>
                  </a:tcPr>
                </a:tc>
                <a:extLst>
                  <a:ext uri="{0D108BD9-81ED-4DB2-BD59-A6C34878D82A}">
                    <a16:rowId xmlns:a16="http://schemas.microsoft.com/office/drawing/2014/main" val="3383949604"/>
                  </a:ext>
                </a:extLst>
              </a:tr>
              <a:tr h="1937690">
                <a:tc>
                  <a:txBody>
                    <a:bodyPr/>
                    <a:lstStyle/>
                    <a:p>
                      <a:r>
                        <a:rPr kumimoji="1" lang="ja-JP" altLang="en-US" sz="2400" b="1" dirty="0"/>
                        <a:t>花見</a:t>
                      </a:r>
                    </a:p>
                  </a:txBody>
                  <a:tcPr vert="eaVert"/>
                </a:tc>
                <a:tc>
                  <a:txBody>
                    <a:bodyPr/>
                    <a:lstStyle/>
                    <a:p>
                      <a:r>
                        <a:rPr kumimoji="1" lang="ja-JP" altLang="en-US" sz="2400" b="1" dirty="0"/>
                        <a:t>観光祭</a:t>
                      </a:r>
                    </a:p>
                  </a:txBody>
                  <a:tcPr vert="eaVert"/>
                </a:tc>
                <a:tc>
                  <a:txBody>
                    <a:bodyPr/>
                    <a:lstStyle/>
                    <a:p>
                      <a:r>
                        <a:rPr kumimoji="1" lang="ja-JP" altLang="en-US" sz="2400" b="1" dirty="0"/>
                        <a:t>運動会</a:t>
                      </a:r>
                    </a:p>
                  </a:txBody>
                  <a:tcPr vert="eaVert"/>
                </a:tc>
                <a:tc>
                  <a:txBody>
                    <a:bodyPr/>
                    <a:lstStyle/>
                    <a:p>
                      <a:r>
                        <a:rPr kumimoji="1" lang="ja-JP" altLang="en-US" sz="2400" b="1" dirty="0"/>
                        <a:t>夏祭り</a:t>
                      </a:r>
                    </a:p>
                  </a:txBody>
                  <a:tcPr vert="eaVert"/>
                </a:tc>
                <a:tc>
                  <a:txBody>
                    <a:bodyPr/>
                    <a:lstStyle/>
                    <a:p>
                      <a:r>
                        <a:rPr kumimoji="1" lang="ja-JP" altLang="en-US" sz="2400" b="1" dirty="0"/>
                        <a:t>お買い物</a:t>
                      </a:r>
                    </a:p>
                  </a:txBody>
                  <a:tcPr vert="eaVert"/>
                </a:tc>
                <a:tc>
                  <a:txBody>
                    <a:bodyPr/>
                    <a:lstStyle/>
                    <a:p>
                      <a:r>
                        <a:rPr kumimoji="1" lang="ja-JP" altLang="en-US" sz="2400" b="1" dirty="0"/>
                        <a:t>敬老会</a:t>
                      </a:r>
                    </a:p>
                  </a:txBody>
                  <a:tcPr vert="eaVert"/>
                </a:tc>
                <a:tc>
                  <a:txBody>
                    <a:bodyPr/>
                    <a:lstStyle/>
                    <a:p>
                      <a:r>
                        <a:rPr kumimoji="1" lang="ja-JP" altLang="en-US" sz="2400" b="1" dirty="0"/>
                        <a:t>高塚参拝</a:t>
                      </a:r>
                    </a:p>
                  </a:txBody>
                  <a:tcPr vert="eaVert"/>
                </a:tc>
                <a:tc>
                  <a:txBody>
                    <a:bodyPr/>
                    <a:lstStyle/>
                    <a:p>
                      <a:r>
                        <a:rPr kumimoji="1" lang="ja-JP" altLang="en-US" sz="2400" b="1" dirty="0"/>
                        <a:t>お買い物</a:t>
                      </a:r>
                    </a:p>
                  </a:txBody>
                  <a:tcPr vert="eaVert"/>
                </a:tc>
                <a:tc>
                  <a:txBody>
                    <a:bodyPr/>
                    <a:lstStyle/>
                    <a:p>
                      <a:r>
                        <a:rPr kumimoji="1" lang="ja-JP" altLang="en-US" sz="2400" b="1" dirty="0"/>
                        <a:t>クリスマス</a:t>
                      </a:r>
                    </a:p>
                  </a:txBody>
                  <a:tcPr vert="eaVert"/>
                </a:tc>
                <a:tc>
                  <a:txBody>
                    <a:bodyPr/>
                    <a:lstStyle/>
                    <a:p>
                      <a:r>
                        <a:rPr kumimoji="1" lang="ja-JP" altLang="en-US" sz="2400" b="1" dirty="0"/>
                        <a:t>正月（初詣）</a:t>
                      </a:r>
                      <a:endParaRPr kumimoji="1" lang="en-US" altLang="ja-JP" sz="2400" b="1" dirty="0"/>
                    </a:p>
                    <a:p>
                      <a:endParaRPr kumimoji="1" lang="ja-JP" altLang="en-US" sz="2400" b="1" dirty="0"/>
                    </a:p>
                  </a:txBody>
                  <a:tcPr vert="eaVert"/>
                </a:tc>
                <a:tc>
                  <a:txBody>
                    <a:bodyPr/>
                    <a:lstStyle/>
                    <a:p>
                      <a:r>
                        <a:rPr kumimoji="1" lang="ja-JP" altLang="en-US" sz="2400" b="1" dirty="0"/>
                        <a:t>節分</a:t>
                      </a:r>
                    </a:p>
                  </a:txBody>
                  <a:tcPr vert="eaVert"/>
                </a:tc>
                <a:tc>
                  <a:txBody>
                    <a:bodyPr/>
                    <a:lstStyle/>
                    <a:p>
                      <a:r>
                        <a:rPr kumimoji="1" lang="ja-JP" altLang="en-US" sz="2000" b="1" dirty="0"/>
                        <a:t>ひな祭り・花見</a:t>
                      </a:r>
                    </a:p>
                  </a:txBody>
                  <a:tcPr vert="eaVert"/>
                </a:tc>
                <a:extLst>
                  <a:ext uri="{0D108BD9-81ED-4DB2-BD59-A6C34878D82A}">
                    <a16:rowId xmlns:a16="http://schemas.microsoft.com/office/drawing/2014/main" val="1393964423"/>
                  </a:ext>
                </a:extLst>
              </a:tr>
            </a:tbl>
          </a:graphicData>
        </a:graphic>
      </p:graphicFrame>
      <p:sp>
        <p:nvSpPr>
          <p:cNvPr id="2" name="テキスト ボックス 1">
            <a:extLst>
              <a:ext uri="{FF2B5EF4-FFF2-40B4-BE49-F238E27FC236}">
                <a16:creationId xmlns:a16="http://schemas.microsoft.com/office/drawing/2014/main" id="{69D4575C-B41A-5069-7AAF-98D30AAAC5D5}"/>
              </a:ext>
            </a:extLst>
          </p:cNvPr>
          <p:cNvSpPr txBox="1"/>
          <p:nvPr/>
        </p:nvSpPr>
        <p:spPr>
          <a:xfrm>
            <a:off x="215277" y="1589216"/>
            <a:ext cx="3839033" cy="769441"/>
          </a:xfrm>
          <a:prstGeom prst="rect">
            <a:avLst/>
          </a:prstGeom>
          <a:solidFill>
            <a:srgbClr val="FFFF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ja-JP" altLang="en-US" sz="2200" b="1" dirty="0">
                <a:solidFill>
                  <a:schemeClr val="tx1"/>
                </a:solidFill>
                <a:latin typeface="BIZ UDゴシック" panose="020B0400000000000000" pitchFamily="49" charset="-128"/>
                <a:ea typeface="BIZ UDゴシック" panose="020B0400000000000000" pitchFamily="49" charset="-128"/>
              </a:rPr>
              <a:t>令和８年度</a:t>
            </a:r>
            <a:endParaRPr lang="en-US" altLang="ja-JP" sz="2200" b="1" dirty="0">
              <a:solidFill>
                <a:schemeClr val="tx1"/>
              </a:solidFill>
              <a:latin typeface="BIZ UDゴシック" panose="020B0400000000000000" pitchFamily="49" charset="-128"/>
              <a:ea typeface="BIZ UDゴシック" panose="020B0400000000000000" pitchFamily="49" charset="-128"/>
            </a:endParaRPr>
          </a:p>
          <a:p>
            <a:pPr algn="ctr"/>
            <a:r>
              <a:rPr lang="ja-JP" altLang="en-US" sz="2200" b="1" dirty="0">
                <a:solidFill>
                  <a:schemeClr val="tx1"/>
                </a:solidFill>
                <a:latin typeface="BIZ UDゴシック" panose="020B0400000000000000" pitchFamily="49" charset="-128"/>
                <a:ea typeface="BIZ UDゴシック" panose="020B0400000000000000" pitchFamily="49" charset="-128"/>
              </a:rPr>
              <a:t>季節行事・イベント年間予定</a:t>
            </a:r>
          </a:p>
        </p:txBody>
      </p:sp>
      <p:sp>
        <p:nvSpPr>
          <p:cNvPr id="7" name="テキスト ボックス 6">
            <a:extLst>
              <a:ext uri="{FF2B5EF4-FFF2-40B4-BE49-F238E27FC236}">
                <a16:creationId xmlns:a16="http://schemas.microsoft.com/office/drawing/2014/main" id="{C55A1D3F-AE2F-9A21-C362-B57A5D005505}"/>
              </a:ext>
            </a:extLst>
          </p:cNvPr>
          <p:cNvSpPr txBox="1"/>
          <p:nvPr/>
        </p:nvSpPr>
        <p:spPr>
          <a:xfrm>
            <a:off x="3308585" y="7042399"/>
            <a:ext cx="3817586" cy="3231654"/>
          </a:xfrm>
          <a:prstGeom prst="rect">
            <a:avLst/>
          </a:prstGeom>
          <a:no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無料で体験していただけるこの機会にお知り合いの方を是非お誘いください。</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見学のご希望にも対応しています。チラシが必要な際はスタッフへお声掛けください。</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p:txBody>
      </p:sp>
      <p:pic>
        <p:nvPicPr>
          <p:cNvPr id="13" name="Picture 2">
            <a:extLst>
              <a:ext uri="{FF2B5EF4-FFF2-40B4-BE49-F238E27FC236}">
                <a16:creationId xmlns:a16="http://schemas.microsoft.com/office/drawing/2014/main" id="{9B5D9F34-0192-6A12-2F07-7715D0DF23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439" r="2439"/>
          <a:stretch/>
        </p:blipFill>
        <p:spPr bwMode="auto">
          <a:xfrm>
            <a:off x="4615553" y="831333"/>
            <a:ext cx="992541" cy="70788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老人会のイラスト（挿絵）無料イラスト">
            <a:extLst>
              <a:ext uri="{FF2B5EF4-FFF2-40B4-BE49-F238E27FC236}">
                <a16:creationId xmlns:a16="http://schemas.microsoft.com/office/drawing/2014/main" id="{918B3F5B-9858-509A-8B28-DB4AEA1D756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96604">
            <a:off x="4569102" y="9480899"/>
            <a:ext cx="1351014" cy="691345"/>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a:extLst>
              <a:ext uri="{FF2B5EF4-FFF2-40B4-BE49-F238E27FC236}">
                <a16:creationId xmlns:a16="http://schemas.microsoft.com/office/drawing/2014/main" id="{4297F47E-ABCB-DD3F-83AF-59E58C1ACFB8}"/>
              </a:ext>
            </a:extLst>
          </p:cNvPr>
          <p:cNvPicPr>
            <a:picLocks noChangeAspect="1"/>
          </p:cNvPicPr>
          <p:nvPr/>
        </p:nvPicPr>
        <p:blipFill>
          <a:blip r:embed="rId8"/>
          <a:stretch>
            <a:fillRect/>
          </a:stretch>
        </p:blipFill>
        <p:spPr>
          <a:xfrm>
            <a:off x="336323" y="6433667"/>
            <a:ext cx="2635939" cy="3840386"/>
          </a:xfrm>
          <a:prstGeom prst="rect">
            <a:avLst/>
          </a:prstGeom>
        </p:spPr>
      </p:pic>
      <p:sp>
        <p:nvSpPr>
          <p:cNvPr id="30" name="テキスト ボックス 29">
            <a:extLst>
              <a:ext uri="{FF2B5EF4-FFF2-40B4-BE49-F238E27FC236}">
                <a16:creationId xmlns:a16="http://schemas.microsoft.com/office/drawing/2014/main" id="{1E4AB11A-6D65-B2B1-C87B-8965340BA3B6}"/>
              </a:ext>
            </a:extLst>
          </p:cNvPr>
          <p:cNvSpPr txBox="1"/>
          <p:nvPr/>
        </p:nvSpPr>
        <p:spPr>
          <a:xfrm>
            <a:off x="3257455" y="6501542"/>
            <a:ext cx="3839033" cy="430887"/>
          </a:xfrm>
          <a:prstGeom prst="rect">
            <a:avLst/>
          </a:prstGeom>
          <a:solidFill>
            <a:srgbClr val="FFFF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ja-JP" altLang="en-US" sz="2200" b="1" dirty="0">
                <a:solidFill>
                  <a:schemeClr val="tx1"/>
                </a:solidFill>
                <a:latin typeface="BIZ UDゴシック" panose="020B0400000000000000" pitchFamily="49" charset="-128"/>
                <a:ea typeface="BIZ UDゴシック" panose="020B0400000000000000" pitchFamily="49" charset="-128"/>
              </a:rPr>
              <a:t>無料体験利用を募集中です</a:t>
            </a:r>
          </a:p>
        </p:txBody>
      </p:sp>
      <p:sp>
        <p:nvSpPr>
          <p:cNvPr id="32" name="テキスト ボックス 31">
            <a:extLst>
              <a:ext uri="{FF2B5EF4-FFF2-40B4-BE49-F238E27FC236}">
                <a16:creationId xmlns:a16="http://schemas.microsoft.com/office/drawing/2014/main" id="{A17443A5-D662-E666-0789-C0DC15FDDDC4}"/>
              </a:ext>
            </a:extLst>
          </p:cNvPr>
          <p:cNvSpPr txBox="1"/>
          <p:nvPr/>
        </p:nvSpPr>
        <p:spPr>
          <a:xfrm>
            <a:off x="-24916" y="5526592"/>
            <a:ext cx="5633010" cy="830997"/>
          </a:xfrm>
          <a:prstGeom prst="rect">
            <a:avLst/>
          </a:prstGeom>
          <a:noFill/>
        </p:spPr>
        <p:txBody>
          <a:bodyPr wrap="square" rtlCol="0">
            <a:spAutoFit/>
          </a:bodyPr>
          <a:lstStyle/>
          <a:p>
            <a:r>
              <a:rPr kumimoji="1" lang="en-US" altLang="ja-JP" sz="1600" b="1" dirty="0">
                <a:solidFill>
                  <a:srgbClr val="FF0000"/>
                </a:solidFill>
              </a:rPr>
              <a:t>※</a:t>
            </a:r>
            <a:r>
              <a:rPr kumimoji="1" lang="ja-JP" altLang="en-US" sz="1600" b="1" dirty="0">
                <a:solidFill>
                  <a:srgbClr val="FF0000"/>
                </a:solidFill>
              </a:rPr>
              <a:t>外出リハビリもございます！</a:t>
            </a:r>
            <a:r>
              <a:rPr kumimoji="1" lang="ja-JP" altLang="en-US" sz="1600" b="1" dirty="0"/>
              <a:t>外出に合わせた服装の選択や車両への乗降、外出先での歩行などを行い身体機能の向上や自立支援につなげる目的があります。</a:t>
            </a:r>
          </a:p>
        </p:txBody>
      </p:sp>
      <p:pic>
        <p:nvPicPr>
          <p:cNvPr id="33" name="図 32">
            <a:extLst>
              <a:ext uri="{FF2B5EF4-FFF2-40B4-BE49-F238E27FC236}">
                <a16:creationId xmlns:a16="http://schemas.microsoft.com/office/drawing/2014/main" id="{EB1D65FD-C50C-6C72-B75C-5B2BFDBF93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83832" y="5401325"/>
            <a:ext cx="2120336" cy="13871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40">
          <a:fgClr>
            <a:srgbClr val="CCFF33"/>
          </a:fgClr>
          <a:bgClr>
            <a:schemeClr val="bg1"/>
          </a:bgClr>
        </a:pattFill>
        <a:effectLst/>
      </p:bgPr>
    </p:b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9891413-1BE7-6966-B2F6-D123AFE7E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443" y="8402916"/>
            <a:ext cx="1178363" cy="1571149"/>
          </a:xfrm>
          <a:prstGeom prst="rect">
            <a:avLst/>
          </a:prstGeom>
          <a:ln>
            <a:noFill/>
          </a:ln>
          <a:effectLst>
            <a:softEdge rad="112500"/>
          </a:effectLst>
        </p:spPr>
      </p:pic>
      <p:sp>
        <p:nvSpPr>
          <p:cNvPr id="41" name="吹き出し: 角を丸めた四角形 40">
            <a:extLst>
              <a:ext uri="{FF2B5EF4-FFF2-40B4-BE49-F238E27FC236}">
                <a16:creationId xmlns:a16="http://schemas.microsoft.com/office/drawing/2014/main" id="{BDC9648A-C9D0-C2DC-7CC6-6B22346F1E96}"/>
              </a:ext>
            </a:extLst>
          </p:cNvPr>
          <p:cNvSpPr/>
          <p:nvPr/>
        </p:nvSpPr>
        <p:spPr>
          <a:xfrm>
            <a:off x="1532372" y="9775034"/>
            <a:ext cx="1367330" cy="426555"/>
          </a:xfrm>
          <a:prstGeom prst="wedgeRoundRectCallout">
            <a:avLst>
              <a:gd name="adj1" fmla="val -14049"/>
              <a:gd name="adj2" fmla="val -88464"/>
              <a:gd name="adj3" fmla="val 16667"/>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吹き出し: 角を丸めた四角形 19">
            <a:extLst>
              <a:ext uri="{FF2B5EF4-FFF2-40B4-BE49-F238E27FC236}">
                <a16:creationId xmlns:a16="http://schemas.microsoft.com/office/drawing/2014/main" id="{D3091828-E553-173C-0961-AEE9AE1996FB}"/>
              </a:ext>
            </a:extLst>
          </p:cNvPr>
          <p:cNvSpPr/>
          <p:nvPr/>
        </p:nvSpPr>
        <p:spPr>
          <a:xfrm>
            <a:off x="151824" y="7415951"/>
            <a:ext cx="1268796" cy="431381"/>
          </a:xfrm>
          <a:prstGeom prst="wedgeRoundRectCallout">
            <a:avLst>
              <a:gd name="adj1" fmla="val -6052"/>
              <a:gd name="adj2" fmla="val 83316"/>
              <a:gd name="adj3" fmla="val 16667"/>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223391" y="35124"/>
            <a:ext cx="4570869" cy="430887"/>
          </a:xfrm>
          <a:prstGeom prst="rect">
            <a:avLst/>
          </a:prstGeom>
          <a:noFill/>
        </p:spPr>
        <p:txBody>
          <a:bodyPr wrap="square" rtlCol="0">
            <a:spAutoFit/>
          </a:bodyPr>
          <a:lstStyle/>
          <a:p>
            <a:pPr algn="ctr"/>
            <a:r>
              <a:rPr lang="ja-JP" altLang="en-US" sz="2200" b="1" dirty="0"/>
              <a:t>活動報告（</a:t>
            </a:r>
            <a:r>
              <a:rPr lang="en-US" altLang="ja-JP" sz="2200" b="1" dirty="0"/>
              <a:t>1</a:t>
            </a:r>
            <a:r>
              <a:rPr lang="ja-JP" altLang="en-US" sz="2200" b="1" dirty="0"/>
              <a:t>月～</a:t>
            </a:r>
            <a:r>
              <a:rPr lang="en-US" altLang="ja-JP" sz="2200" b="1" dirty="0"/>
              <a:t>3</a:t>
            </a:r>
            <a:r>
              <a:rPr lang="ja-JP" altLang="en-US" sz="2200" b="1" dirty="0"/>
              <a:t>月）</a:t>
            </a:r>
          </a:p>
        </p:txBody>
      </p:sp>
      <p:sp>
        <p:nvSpPr>
          <p:cNvPr id="54" name="AutoShape 18" descr="革細工イラスト／無料イラストなら「イラストAC」"/>
          <p:cNvSpPr>
            <a:spLocks noChangeAspect="1" noChangeArrowheads="1"/>
          </p:cNvSpPr>
          <p:nvPr/>
        </p:nvSpPr>
        <p:spPr bwMode="auto">
          <a:xfrm>
            <a:off x="767194" y="816126"/>
            <a:ext cx="276620" cy="2766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87" tIns="41493" rIns="82987" bIns="41493" numCol="1" anchor="t" anchorCtr="0" compatLnSpc="1">
            <a:prstTxWarp prst="textNoShape">
              <a:avLst/>
            </a:prstTxWarp>
          </a:bodyPr>
          <a:lstStyle/>
          <a:p>
            <a:endParaRPr lang="ja-JP" altLang="en-US" sz="1634"/>
          </a:p>
        </p:txBody>
      </p:sp>
      <p:sp>
        <p:nvSpPr>
          <p:cNvPr id="12" name="四角形: 角を丸くする 11">
            <a:extLst>
              <a:ext uri="{FF2B5EF4-FFF2-40B4-BE49-F238E27FC236}">
                <a16:creationId xmlns:a16="http://schemas.microsoft.com/office/drawing/2014/main" id="{E287DE40-70B8-3B3E-74E0-1D7B04B29656}"/>
              </a:ext>
            </a:extLst>
          </p:cNvPr>
          <p:cNvSpPr/>
          <p:nvPr/>
        </p:nvSpPr>
        <p:spPr>
          <a:xfrm flipH="1">
            <a:off x="4736809" y="7174141"/>
            <a:ext cx="2389214" cy="3093808"/>
          </a:xfrm>
          <a:prstGeom prst="roundRect">
            <a:avLst/>
          </a:prstGeom>
          <a:noFill/>
          <a:ln w="28575">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01"/>
          </a:p>
        </p:txBody>
      </p:sp>
      <p:sp>
        <p:nvSpPr>
          <p:cNvPr id="14" name="テキスト ボックス 13"/>
          <p:cNvSpPr txBox="1"/>
          <p:nvPr/>
        </p:nvSpPr>
        <p:spPr>
          <a:xfrm>
            <a:off x="5209795" y="7013666"/>
            <a:ext cx="1413961" cy="369332"/>
          </a:xfrm>
          <a:prstGeom prst="rect">
            <a:avLst/>
          </a:prstGeom>
          <a:solidFill>
            <a:srgbClr val="7030A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壁面</a:t>
            </a:r>
          </a:p>
        </p:txBody>
      </p:sp>
      <p:sp>
        <p:nvSpPr>
          <p:cNvPr id="29" name="四角形: 角を丸くする 28">
            <a:extLst>
              <a:ext uri="{FF2B5EF4-FFF2-40B4-BE49-F238E27FC236}">
                <a16:creationId xmlns:a16="http://schemas.microsoft.com/office/drawing/2014/main" id="{ECEE1F99-FB9B-F0D1-F532-D304C829B080}"/>
              </a:ext>
            </a:extLst>
          </p:cNvPr>
          <p:cNvSpPr/>
          <p:nvPr/>
        </p:nvSpPr>
        <p:spPr>
          <a:xfrm>
            <a:off x="192065" y="647548"/>
            <a:ext cx="6875125" cy="3611379"/>
          </a:xfrm>
          <a:prstGeom prst="roundRect">
            <a:avLst/>
          </a:prstGeom>
          <a:noFill/>
          <a:ln w="28575">
            <a:solidFill>
              <a:schemeClr val="tx2">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CBDA647F-78DD-AF23-936C-A9D8A299F2D7}"/>
              </a:ext>
            </a:extLst>
          </p:cNvPr>
          <p:cNvSpPr/>
          <p:nvPr/>
        </p:nvSpPr>
        <p:spPr>
          <a:xfrm>
            <a:off x="88803" y="7162727"/>
            <a:ext cx="4540673" cy="3093808"/>
          </a:xfrm>
          <a:prstGeom prst="roundRect">
            <a:avLst>
              <a:gd name="adj" fmla="val 11624"/>
            </a:avLst>
          </a:prstGeom>
          <a:noFill/>
          <a:ln w="28575">
            <a:solidFill>
              <a:srgbClr val="FFD3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テキスト ボックス 61"/>
          <p:cNvSpPr txBox="1"/>
          <p:nvPr/>
        </p:nvSpPr>
        <p:spPr>
          <a:xfrm>
            <a:off x="599471" y="390897"/>
            <a:ext cx="5832648"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季節行事・イベント（正月・おひな祭り・花見）</a:t>
            </a:r>
          </a:p>
        </p:txBody>
      </p:sp>
      <p:sp>
        <p:nvSpPr>
          <p:cNvPr id="13" name="テキスト ボックス 12">
            <a:extLst>
              <a:ext uri="{FF2B5EF4-FFF2-40B4-BE49-F238E27FC236}">
                <a16:creationId xmlns:a16="http://schemas.microsoft.com/office/drawing/2014/main" id="{AD3C31AC-0C25-AEF5-09F5-66273EC8C91A}"/>
              </a:ext>
            </a:extLst>
          </p:cNvPr>
          <p:cNvSpPr txBox="1"/>
          <p:nvPr/>
        </p:nvSpPr>
        <p:spPr>
          <a:xfrm flipH="1">
            <a:off x="1454671" y="6955857"/>
            <a:ext cx="1807579" cy="369332"/>
          </a:xfrm>
          <a:prstGeom prst="rect">
            <a:avLst/>
          </a:prstGeom>
          <a:solidFill>
            <a:srgbClr val="FFC0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クラブ活動</a:t>
            </a:r>
          </a:p>
        </p:txBody>
      </p:sp>
      <p:sp>
        <p:nvSpPr>
          <p:cNvPr id="30" name="四角形: 角を丸くする 29">
            <a:extLst>
              <a:ext uri="{FF2B5EF4-FFF2-40B4-BE49-F238E27FC236}">
                <a16:creationId xmlns:a16="http://schemas.microsoft.com/office/drawing/2014/main" id="{2876C358-AC54-B3B1-5FA3-C46CA7C55636}"/>
              </a:ext>
            </a:extLst>
          </p:cNvPr>
          <p:cNvSpPr/>
          <p:nvPr/>
        </p:nvSpPr>
        <p:spPr>
          <a:xfrm>
            <a:off x="206169" y="4612964"/>
            <a:ext cx="6837423" cy="2195726"/>
          </a:xfrm>
          <a:prstGeom prst="roundRect">
            <a:avLst/>
          </a:prstGeom>
          <a:noFill/>
          <a:ln w="28575">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01"/>
          </a:p>
        </p:txBody>
      </p:sp>
      <p:sp>
        <p:nvSpPr>
          <p:cNvPr id="26" name="テキスト ボックス 25">
            <a:extLst>
              <a:ext uri="{FF2B5EF4-FFF2-40B4-BE49-F238E27FC236}">
                <a16:creationId xmlns:a16="http://schemas.microsoft.com/office/drawing/2014/main" id="{0CF0DAF5-ADAA-CACE-7BBB-53B12EB24473}"/>
              </a:ext>
            </a:extLst>
          </p:cNvPr>
          <p:cNvSpPr txBox="1"/>
          <p:nvPr/>
        </p:nvSpPr>
        <p:spPr>
          <a:xfrm>
            <a:off x="2645792" y="4402265"/>
            <a:ext cx="1985054"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リハビリの様子</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a:extLst>
              <a:ext uri="{FF2B5EF4-FFF2-40B4-BE49-F238E27FC236}">
                <a16:creationId xmlns:a16="http://schemas.microsoft.com/office/drawing/2014/main" id="{716FC173-2F01-3FF0-F5DE-AB27DA2D45C2}"/>
              </a:ext>
            </a:extLst>
          </p:cNvPr>
          <p:cNvPicPr>
            <a:picLocks noChangeAspect="1"/>
          </p:cNvPicPr>
          <p:nvPr/>
        </p:nvPicPr>
        <p:blipFill>
          <a:blip r:embed="rId4" cstate="print">
            <a:extLst>
              <a:ext uri="{28A0092B-C50C-407E-A947-70E740481C1C}">
                <a14:useLocalDpi xmlns:a14="http://schemas.microsoft.com/office/drawing/2010/main" val="0"/>
              </a:ext>
            </a:extLst>
          </a:blip>
          <a:srcRect l="4524" t="8537" r="-830" b="8796"/>
          <a:stretch>
            <a:fillRect/>
          </a:stretch>
        </p:blipFill>
        <p:spPr>
          <a:xfrm>
            <a:off x="4781824" y="7413880"/>
            <a:ext cx="2381322" cy="1362705"/>
          </a:xfrm>
          <a:prstGeom prst="rect">
            <a:avLst/>
          </a:prstGeom>
          <a:ln>
            <a:noFill/>
          </a:ln>
          <a:effectLst>
            <a:softEdge rad="112500"/>
          </a:effectLst>
        </p:spPr>
      </p:pic>
      <p:pic>
        <p:nvPicPr>
          <p:cNvPr id="4" name="図 3">
            <a:extLst>
              <a:ext uri="{FF2B5EF4-FFF2-40B4-BE49-F238E27FC236}">
                <a16:creationId xmlns:a16="http://schemas.microsoft.com/office/drawing/2014/main" id="{A9CCED00-4F8C-648D-4086-EB07178CDAD9}"/>
              </a:ext>
            </a:extLst>
          </p:cNvPr>
          <p:cNvPicPr>
            <a:picLocks noChangeAspect="1"/>
          </p:cNvPicPr>
          <p:nvPr/>
        </p:nvPicPr>
        <p:blipFill>
          <a:blip r:embed="rId5" cstate="print">
            <a:extLst>
              <a:ext uri="{28A0092B-C50C-407E-A947-70E740481C1C}">
                <a14:useLocalDpi xmlns:a14="http://schemas.microsoft.com/office/drawing/2010/main" val="0"/>
              </a:ext>
            </a:extLst>
          </a:blip>
          <a:srcRect l="16639" t="33811" r="54285" b="32453"/>
          <a:stretch>
            <a:fillRect/>
          </a:stretch>
        </p:blipFill>
        <p:spPr>
          <a:xfrm>
            <a:off x="721805" y="1894064"/>
            <a:ext cx="1262344" cy="1072752"/>
          </a:xfrm>
          <a:prstGeom prst="ellipse">
            <a:avLst/>
          </a:prstGeom>
          <a:ln>
            <a:noFill/>
          </a:ln>
          <a:effectLst>
            <a:softEdge rad="112500"/>
          </a:effectLst>
        </p:spPr>
      </p:pic>
      <p:pic>
        <p:nvPicPr>
          <p:cNvPr id="1028" name="Picture 4" descr="年賀状・正月素材門松のイラスト | 無料イラスト素材｜素材ラボ">
            <a:extLst>
              <a:ext uri="{FF2B5EF4-FFF2-40B4-BE49-F238E27FC236}">
                <a16:creationId xmlns:a16="http://schemas.microsoft.com/office/drawing/2014/main" id="{E890AC70-A4EF-4AA0-C222-C3B76C376B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69" y="55464"/>
            <a:ext cx="707901" cy="1074019"/>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AE1A8B4F-926A-7724-0F67-31F4C481FDBB}"/>
              </a:ext>
            </a:extLst>
          </p:cNvPr>
          <p:cNvSpPr txBox="1"/>
          <p:nvPr/>
        </p:nvSpPr>
        <p:spPr>
          <a:xfrm>
            <a:off x="1351146" y="9787882"/>
            <a:ext cx="1738420" cy="692497"/>
          </a:xfrm>
          <a:prstGeom prst="rect">
            <a:avLst/>
          </a:prstGeom>
          <a:noFill/>
        </p:spPr>
        <p:txBody>
          <a:bodyPr wrap="square" rtlCol="0">
            <a:spAutoFit/>
          </a:bodyPr>
          <a:lstStyle/>
          <a:p>
            <a:pPr algn="ctr"/>
            <a:r>
              <a:rPr kumimoji="1" lang="ja-JP" altLang="en-US" sz="1050" b="1" dirty="0"/>
              <a:t>三角に</a:t>
            </a:r>
            <a:r>
              <a:rPr lang="ja-JP" altLang="en-US" sz="1050" b="1" dirty="0"/>
              <a:t>折った紙を</a:t>
            </a:r>
            <a:endParaRPr lang="en-US" altLang="ja-JP" sz="1050" b="1" dirty="0"/>
          </a:p>
          <a:p>
            <a:pPr algn="ctr"/>
            <a:r>
              <a:rPr lang="ja-JP" altLang="en-US" sz="1050" b="1" dirty="0"/>
              <a:t>組み立て作りました</a:t>
            </a:r>
          </a:p>
          <a:p>
            <a:endParaRPr kumimoji="1" lang="ja-JP" altLang="en-US" dirty="0"/>
          </a:p>
        </p:txBody>
      </p:sp>
      <p:pic>
        <p:nvPicPr>
          <p:cNvPr id="1026" name="Picture 2" descr="馬 福助人形（お辞儀）の無料イラスト | フリーイラスト素材集 ジャパクリップ">
            <a:extLst>
              <a:ext uri="{FF2B5EF4-FFF2-40B4-BE49-F238E27FC236}">
                <a16:creationId xmlns:a16="http://schemas.microsoft.com/office/drawing/2014/main" id="{54B0AC4F-7296-CEC3-D821-BFE55EAD19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3344" y="105967"/>
            <a:ext cx="1225969" cy="801751"/>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6AC2EF9C-31EE-F067-5764-94DCCF79E17E}"/>
              </a:ext>
            </a:extLst>
          </p:cNvPr>
          <p:cNvPicPr>
            <a:picLocks noChangeAspect="1"/>
          </p:cNvPicPr>
          <p:nvPr/>
        </p:nvPicPr>
        <p:blipFill>
          <a:blip r:embed="rId8" cstate="print">
            <a:extLst>
              <a:ext uri="{28A0092B-C50C-407E-A947-70E740481C1C}">
                <a14:useLocalDpi xmlns:a14="http://schemas.microsoft.com/office/drawing/2010/main" val="0"/>
              </a:ext>
            </a:extLst>
          </a:blip>
          <a:srcRect l="3083" t="22455" r="-1" b="6546"/>
          <a:stretch>
            <a:fillRect/>
          </a:stretch>
        </p:blipFill>
        <p:spPr>
          <a:xfrm>
            <a:off x="3498707" y="7182345"/>
            <a:ext cx="1157891" cy="1338316"/>
          </a:xfrm>
          <a:prstGeom prst="rect">
            <a:avLst/>
          </a:prstGeom>
          <a:ln>
            <a:noFill/>
          </a:ln>
          <a:effectLst>
            <a:softEdge rad="112500"/>
          </a:effectLst>
        </p:spPr>
      </p:pic>
      <p:pic>
        <p:nvPicPr>
          <p:cNvPr id="7" name="図 6">
            <a:extLst>
              <a:ext uri="{FF2B5EF4-FFF2-40B4-BE49-F238E27FC236}">
                <a16:creationId xmlns:a16="http://schemas.microsoft.com/office/drawing/2014/main" id="{78B4B05C-7C4E-3E25-6EC7-EE7C4AACA8C6}"/>
              </a:ext>
            </a:extLst>
          </p:cNvPr>
          <p:cNvPicPr>
            <a:picLocks noChangeAspect="1"/>
          </p:cNvPicPr>
          <p:nvPr/>
        </p:nvPicPr>
        <p:blipFill>
          <a:blip r:embed="rId9" cstate="print">
            <a:extLst>
              <a:ext uri="{28A0092B-C50C-407E-A947-70E740481C1C}">
                <a14:useLocalDpi xmlns:a14="http://schemas.microsoft.com/office/drawing/2010/main" val="0"/>
              </a:ext>
            </a:extLst>
          </a:blip>
          <a:srcRect l="18836" t="21194" r="1040" b="19759"/>
          <a:stretch>
            <a:fillRect/>
          </a:stretch>
        </p:blipFill>
        <p:spPr>
          <a:xfrm>
            <a:off x="4858901" y="8734792"/>
            <a:ext cx="2177024" cy="1203242"/>
          </a:xfrm>
          <a:prstGeom prst="rect">
            <a:avLst/>
          </a:prstGeom>
          <a:ln>
            <a:noFill/>
          </a:ln>
          <a:effectLst>
            <a:softEdge rad="112500"/>
          </a:effectLst>
        </p:spPr>
      </p:pic>
      <p:sp>
        <p:nvSpPr>
          <p:cNvPr id="18" name="テキスト ボックス 17">
            <a:extLst>
              <a:ext uri="{FF2B5EF4-FFF2-40B4-BE49-F238E27FC236}">
                <a16:creationId xmlns:a16="http://schemas.microsoft.com/office/drawing/2014/main" id="{750260E3-16F2-44F2-3605-76E86BA4495D}"/>
              </a:ext>
            </a:extLst>
          </p:cNvPr>
          <p:cNvSpPr txBox="1"/>
          <p:nvPr/>
        </p:nvSpPr>
        <p:spPr>
          <a:xfrm>
            <a:off x="5399856" y="9908745"/>
            <a:ext cx="1063120" cy="307777"/>
          </a:xfrm>
          <a:prstGeom prst="rect">
            <a:avLst/>
          </a:prstGeom>
          <a:noFill/>
        </p:spPr>
        <p:txBody>
          <a:bodyPr wrap="square">
            <a:spAutoFit/>
          </a:bodyPr>
          <a:lstStyle/>
          <a:p>
            <a:r>
              <a:rPr kumimoji="1" lang="ja-JP" altLang="en-US" sz="1400" b="1" dirty="0"/>
              <a:t>雪うさぎ</a:t>
            </a:r>
          </a:p>
        </p:txBody>
      </p:sp>
      <p:pic>
        <p:nvPicPr>
          <p:cNvPr id="15" name="図 14">
            <a:extLst>
              <a:ext uri="{FF2B5EF4-FFF2-40B4-BE49-F238E27FC236}">
                <a16:creationId xmlns:a16="http://schemas.microsoft.com/office/drawing/2014/main" id="{D082641E-817E-74E2-621C-87A227A09094}"/>
              </a:ext>
            </a:extLst>
          </p:cNvPr>
          <p:cNvPicPr>
            <a:picLocks noChangeAspect="1"/>
          </p:cNvPicPr>
          <p:nvPr/>
        </p:nvPicPr>
        <p:blipFill>
          <a:blip r:embed="rId10" cstate="print">
            <a:extLst>
              <a:ext uri="{28A0092B-C50C-407E-A947-70E740481C1C}">
                <a14:useLocalDpi xmlns:a14="http://schemas.microsoft.com/office/drawing/2010/main" val="0"/>
              </a:ext>
            </a:extLst>
          </a:blip>
          <a:srcRect l="18342" t="665" r="792" b="14570"/>
          <a:stretch>
            <a:fillRect/>
          </a:stretch>
        </p:blipFill>
        <p:spPr>
          <a:xfrm>
            <a:off x="77536" y="8028655"/>
            <a:ext cx="1506760" cy="2141700"/>
          </a:xfrm>
          <a:prstGeom prst="rect">
            <a:avLst/>
          </a:prstGeom>
          <a:ln>
            <a:noFill/>
          </a:ln>
          <a:effectLst>
            <a:softEdge rad="112500"/>
          </a:effectLst>
        </p:spPr>
      </p:pic>
      <p:sp>
        <p:nvSpPr>
          <p:cNvPr id="23" name="吹き出し: 角を丸めた四角形 22">
            <a:extLst>
              <a:ext uri="{FF2B5EF4-FFF2-40B4-BE49-F238E27FC236}">
                <a16:creationId xmlns:a16="http://schemas.microsoft.com/office/drawing/2014/main" id="{80BF77CB-0009-6E34-DDF0-0F06AAAE4961}"/>
              </a:ext>
            </a:extLst>
          </p:cNvPr>
          <p:cNvSpPr/>
          <p:nvPr/>
        </p:nvSpPr>
        <p:spPr>
          <a:xfrm>
            <a:off x="2942621" y="7485727"/>
            <a:ext cx="492028" cy="1039780"/>
          </a:xfrm>
          <a:prstGeom prst="wedgeRoundRectCallout">
            <a:avLst>
              <a:gd name="adj1" fmla="val 87576"/>
              <a:gd name="adj2" fmla="val -31947"/>
              <a:gd name="adj3" fmla="val 16667"/>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1EA7B9E-D81F-D2F7-95D3-1D359C05E777}"/>
              </a:ext>
            </a:extLst>
          </p:cNvPr>
          <p:cNvSpPr txBox="1"/>
          <p:nvPr/>
        </p:nvSpPr>
        <p:spPr>
          <a:xfrm>
            <a:off x="2908794" y="7581770"/>
            <a:ext cx="523220" cy="1571149"/>
          </a:xfrm>
          <a:prstGeom prst="rect">
            <a:avLst/>
          </a:prstGeom>
          <a:noFill/>
        </p:spPr>
        <p:txBody>
          <a:bodyPr vert="eaVert" wrap="square" rtlCol="0">
            <a:spAutoFit/>
          </a:bodyPr>
          <a:lstStyle/>
          <a:p>
            <a:r>
              <a:rPr lang="ja-JP" altLang="en-US" sz="1100" b="1" dirty="0"/>
              <a:t>体操クラブで</a:t>
            </a:r>
            <a:endParaRPr lang="en-US" altLang="ja-JP" sz="1100" b="1" dirty="0"/>
          </a:p>
          <a:p>
            <a:r>
              <a:rPr lang="ja-JP" altLang="en-US" sz="1100" b="1" dirty="0"/>
              <a:t>ストレッチ</a:t>
            </a:r>
            <a:endParaRPr kumimoji="1" lang="ja-JP" altLang="en-US" sz="1100" b="1" dirty="0"/>
          </a:p>
        </p:txBody>
      </p:sp>
      <p:pic>
        <p:nvPicPr>
          <p:cNvPr id="32" name="図 31">
            <a:extLst>
              <a:ext uri="{FF2B5EF4-FFF2-40B4-BE49-F238E27FC236}">
                <a16:creationId xmlns:a16="http://schemas.microsoft.com/office/drawing/2014/main" id="{45337AE3-9290-EA1F-D00C-6DD1D12F870E}"/>
              </a:ext>
            </a:extLst>
          </p:cNvPr>
          <p:cNvPicPr>
            <a:picLocks noChangeAspect="1"/>
          </p:cNvPicPr>
          <p:nvPr/>
        </p:nvPicPr>
        <p:blipFill>
          <a:blip r:embed="rId11" cstate="print">
            <a:extLst>
              <a:ext uri="{28A0092B-C50C-407E-A947-70E740481C1C}">
                <a14:useLocalDpi xmlns:a14="http://schemas.microsoft.com/office/drawing/2010/main" val="0"/>
              </a:ext>
            </a:extLst>
          </a:blip>
          <a:srcRect l="19983" t="11709" r="7447" b="28563"/>
          <a:stretch>
            <a:fillRect/>
          </a:stretch>
        </p:blipFill>
        <p:spPr>
          <a:xfrm>
            <a:off x="2520865" y="809287"/>
            <a:ext cx="1911704" cy="1180071"/>
          </a:xfrm>
          <a:prstGeom prst="rect">
            <a:avLst/>
          </a:prstGeom>
          <a:ln>
            <a:noFill/>
          </a:ln>
          <a:effectLst>
            <a:softEdge rad="112500"/>
          </a:effectLst>
        </p:spPr>
      </p:pic>
      <p:pic>
        <p:nvPicPr>
          <p:cNvPr id="25" name="図 24">
            <a:extLst>
              <a:ext uri="{FF2B5EF4-FFF2-40B4-BE49-F238E27FC236}">
                <a16:creationId xmlns:a16="http://schemas.microsoft.com/office/drawing/2014/main" id="{0D4D0F29-3C02-CDAA-C077-29BF91136714}"/>
              </a:ext>
            </a:extLst>
          </p:cNvPr>
          <p:cNvPicPr>
            <a:picLocks noChangeAspect="1"/>
          </p:cNvPicPr>
          <p:nvPr/>
        </p:nvPicPr>
        <p:blipFill>
          <a:blip r:embed="rId12" cstate="print">
            <a:extLst>
              <a:ext uri="{28A0092B-C50C-407E-A947-70E740481C1C}">
                <a14:useLocalDpi xmlns:a14="http://schemas.microsoft.com/office/drawing/2010/main" val="0"/>
              </a:ext>
            </a:extLst>
          </a:blip>
          <a:srcRect l="38224" t="44478" r="13069" b="-5136"/>
          <a:stretch>
            <a:fillRect/>
          </a:stretch>
        </p:blipFill>
        <p:spPr>
          <a:xfrm>
            <a:off x="3061331" y="9222654"/>
            <a:ext cx="1256546" cy="1117609"/>
          </a:xfrm>
          <a:prstGeom prst="rect">
            <a:avLst/>
          </a:prstGeom>
          <a:ln>
            <a:noFill/>
          </a:ln>
          <a:effectLst>
            <a:softEdge rad="112500"/>
          </a:effectLst>
        </p:spPr>
      </p:pic>
      <p:sp>
        <p:nvSpPr>
          <p:cNvPr id="27" name="テキスト ボックス 26">
            <a:extLst>
              <a:ext uri="{FF2B5EF4-FFF2-40B4-BE49-F238E27FC236}">
                <a16:creationId xmlns:a16="http://schemas.microsoft.com/office/drawing/2014/main" id="{8E14AB24-960E-8455-A0EA-41F3AA49663D}"/>
              </a:ext>
            </a:extLst>
          </p:cNvPr>
          <p:cNvSpPr txBox="1"/>
          <p:nvPr/>
        </p:nvSpPr>
        <p:spPr>
          <a:xfrm>
            <a:off x="214526" y="7444863"/>
            <a:ext cx="1381956" cy="430887"/>
          </a:xfrm>
          <a:prstGeom prst="rect">
            <a:avLst/>
          </a:prstGeom>
          <a:noFill/>
        </p:spPr>
        <p:txBody>
          <a:bodyPr wrap="square" rtlCol="0">
            <a:spAutoFit/>
          </a:bodyPr>
          <a:lstStyle/>
          <a:p>
            <a:r>
              <a:rPr kumimoji="1" lang="ja-JP" altLang="en-US" sz="1100" b="1" dirty="0"/>
              <a:t>うさぎとかめの　　　　かけっこゲーム</a:t>
            </a:r>
          </a:p>
        </p:txBody>
      </p:sp>
      <p:pic>
        <p:nvPicPr>
          <p:cNvPr id="35" name="図 34">
            <a:extLst>
              <a:ext uri="{FF2B5EF4-FFF2-40B4-BE49-F238E27FC236}">
                <a16:creationId xmlns:a16="http://schemas.microsoft.com/office/drawing/2014/main" id="{4FBE9068-EB48-4EAC-B255-A7C69D44E4E8}"/>
              </a:ext>
            </a:extLst>
          </p:cNvPr>
          <p:cNvPicPr>
            <a:picLocks noChangeAspect="1"/>
          </p:cNvPicPr>
          <p:nvPr/>
        </p:nvPicPr>
        <p:blipFill>
          <a:blip r:embed="rId13" cstate="print">
            <a:extLst>
              <a:ext uri="{28A0092B-C50C-407E-A947-70E740481C1C}">
                <a14:useLocalDpi xmlns:a14="http://schemas.microsoft.com/office/drawing/2010/main" val="0"/>
              </a:ext>
            </a:extLst>
          </a:blip>
          <a:srcRect l="-331" t="28527" r="10987" b="16489"/>
          <a:stretch>
            <a:fillRect/>
          </a:stretch>
        </p:blipFill>
        <p:spPr>
          <a:xfrm>
            <a:off x="2476577" y="1948133"/>
            <a:ext cx="1985054" cy="1628867"/>
          </a:xfrm>
          <a:prstGeom prst="rect">
            <a:avLst/>
          </a:prstGeom>
          <a:ln>
            <a:noFill/>
          </a:ln>
          <a:effectLst>
            <a:softEdge rad="112500"/>
          </a:effectLst>
        </p:spPr>
      </p:pic>
      <p:sp>
        <p:nvSpPr>
          <p:cNvPr id="40" name="テキスト ボックス 39">
            <a:extLst>
              <a:ext uri="{FF2B5EF4-FFF2-40B4-BE49-F238E27FC236}">
                <a16:creationId xmlns:a16="http://schemas.microsoft.com/office/drawing/2014/main" id="{06FB2BF6-D2D1-2EFA-D12F-944302652B05}"/>
              </a:ext>
            </a:extLst>
          </p:cNvPr>
          <p:cNvSpPr txBox="1"/>
          <p:nvPr/>
        </p:nvSpPr>
        <p:spPr>
          <a:xfrm>
            <a:off x="2722878" y="3594714"/>
            <a:ext cx="1876136" cy="600164"/>
          </a:xfrm>
          <a:prstGeom prst="rect">
            <a:avLst/>
          </a:prstGeom>
          <a:noFill/>
        </p:spPr>
        <p:txBody>
          <a:bodyPr wrap="square" rtlCol="0">
            <a:spAutoFit/>
          </a:bodyPr>
          <a:lstStyle/>
          <a:p>
            <a:pPr algn="ctr"/>
            <a:r>
              <a:rPr kumimoji="1" lang="ja-JP" altLang="en-US" sz="1100" b="1" dirty="0"/>
              <a:t>ひな祭りレクレーション</a:t>
            </a:r>
            <a:endParaRPr lang="en-US" altLang="ja-JP" sz="1100" b="1" dirty="0"/>
          </a:p>
          <a:p>
            <a:pPr algn="ctr"/>
            <a:r>
              <a:rPr lang="ja-JP" altLang="en-US" sz="1100" b="1" dirty="0"/>
              <a:t>あられに見立てたボールを</a:t>
            </a:r>
            <a:endParaRPr lang="en-US" altLang="ja-JP" sz="1100" b="1" dirty="0"/>
          </a:p>
          <a:p>
            <a:pPr algn="ctr"/>
            <a:r>
              <a:rPr lang="ja-JP" altLang="en-US" sz="1100" b="1" dirty="0"/>
              <a:t>沢山落としたチームの勝ち</a:t>
            </a:r>
            <a:r>
              <a:rPr kumimoji="1" lang="ja-JP" altLang="en-US" sz="1100" b="1" dirty="0"/>
              <a:t>。</a:t>
            </a:r>
          </a:p>
        </p:txBody>
      </p:sp>
      <p:pic>
        <p:nvPicPr>
          <p:cNvPr id="43" name="図 42">
            <a:extLst>
              <a:ext uri="{FF2B5EF4-FFF2-40B4-BE49-F238E27FC236}">
                <a16:creationId xmlns:a16="http://schemas.microsoft.com/office/drawing/2014/main" id="{501175DF-6785-2010-6D95-8175367AFC15}"/>
              </a:ext>
            </a:extLst>
          </p:cNvPr>
          <p:cNvPicPr>
            <a:picLocks noChangeAspect="1"/>
          </p:cNvPicPr>
          <p:nvPr/>
        </p:nvPicPr>
        <p:blipFill>
          <a:blip r:embed="rId14" cstate="print">
            <a:extLst>
              <a:ext uri="{28A0092B-C50C-407E-A947-70E740481C1C}">
                <a14:useLocalDpi xmlns:a14="http://schemas.microsoft.com/office/drawing/2010/main" val="0"/>
              </a:ext>
            </a:extLst>
          </a:blip>
          <a:srcRect l="8235" t="13113" r="6117" b="11506"/>
          <a:stretch>
            <a:fillRect/>
          </a:stretch>
        </p:blipFill>
        <p:spPr>
          <a:xfrm>
            <a:off x="1913107" y="7338037"/>
            <a:ext cx="1019317" cy="1196179"/>
          </a:xfrm>
          <a:prstGeom prst="rect">
            <a:avLst/>
          </a:prstGeom>
          <a:ln>
            <a:noFill/>
          </a:ln>
          <a:effectLst>
            <a:softEdge rad="112500"/>
          </a:effectLst>
        </p:spPr>
      </p:pic>
      <p:sp>
        <p:nvSpPr>
          <p:cNvPr id="17" name="テキスト ボックス 16">
            <a:extLst>
              <a:ext uri="{FF2B5EF4-FFF2-40B4-BE49-F238E27FC236}">
                <a16:creationId xmlns:a16="http://schemas.microsoft.com/office/drawing/2014/main" id="{D3A4DD32-0ECD-3970-1A94-41FD690CC2FD}"/>
              </a:ext>
            </a:extLst>
          </p:cNvPr>
          <p:cNvSpPr txBox="1"/>
          <p:nvPr/>
        </p:nvSpPr>
        <p:spPr>
          <a:xfrm>
            <a:off x="315118" y="1286406"/>
            <a:ext cx="523220" cy="2275872"/>
          </a:xfrm>
          <a:prstGeom prst="rect">
            <a:avLst/>
          </a:prstGeom>
          <a:noFill/>
        </p:spPr>
        <p:txBody>
          <a:bodyPr vert="eaVert" wrap="square" rtlCol="0">
            <a:spAutoFit/>
          </a:bodyPr>
          <a:lstStyle/>
          <a:p>
            <a:r>
              <a:rPr kumimoji="1" lang="ja-JP" altLang="en-US" sz="1100" b="1" dirty="0"/>
              <a:t>お正月らしい飾りつけや</a:t>
            </a:r>
            <a:endParaRPr kumimoji="1" lang="en-US" altLang="ja-JP" sz="1100" b="1" dirty="0"/>
          </a:p>
          <a:p>
            <a:r>
              <a:rPr lang="ja-JP" altLang="en-US" sz="1100" b="1" dirty="0"/>
              <a:t>食事で新年を迎えました</a:t>
            </a:r>
            <a:r>
              <a:rPr lang="ja-JP" altLang="en-US" sz="1100" dirty="0"/>
              <a:t>。</a:t>
            </a:r>
            <a:endParaRPr kumimoji="1" lang="ja-JP" altLang="en-US" sz="1100" dirty="0"/>
          </a:p>
        </p:txBody>
      </p:sp>
      <p:sp>
        <p:nvSpPr>
          <p:cNvPr id="19" name="吹き出し: 角を丸めた四角形 18">
            <a:extLst>
              <a:ext uri="{FF2B5EF4-FFF2-40B4-BE49-F238E27FC236}">
                <a16:creationId xmlns:a16="http://schemas.microsoft.com/office/drawing/2014/main" id="{EFFDF020-E4EA-CA76-8F2F-B1C6E8439F64}"/>
              </a:ext>
            </a:extLst>
          </p:cNvPr>
          <p:cNvSpPr/>
          <p:nvPr/>
        </p:nvSpPr>
        <p:spPr>
          <a:xfrm>
            <a:off x="1984149" y="2061544"/>
            <a:ext cx="329429" cy="743582"/>
          </a:xfrm>
          <a:prstGeom prst="wedgeRoundRectCallout">
            <a:avLst>
              <a:gd name="adj1" fmla="val -81294"/>
              <a:gd name="adj2" fmla="val -15244"/>
              <a:gd name="adj3" fmla="val 16667"/>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めで鯛</a:t>
            </a:r>
          </a:p>
        </p:txBody>
      </p:sp>
      <p:pic>
        <p:nvPicPr>
          <p:cNvPr id="44" name="図 43">
            <a:extLst>
              <a:ext uri="{FF2B5EF4-FFF2-40B4-BE49-F238E27FC236}">
                <a16:creationId xmlns:a16="http://schemas.microsoft.com/office/drawing/2014/main" id="{8E3C7B4A-9E47-C2AD-6B33-818F43FE90D7}"/>
              </a:ext>
            </a:extLst>
          </p:cNvPr>
          <p:cNvPicPr>
            <a:picLocks noChangeAspect="1"/>
          </p:cNvPicPr>
          <p:nvPr/>
        </p:nvPicPr>
        <p:blipFill>
          <a:blip r:embed="rId15" cstate="print">
            <a:extLst>
              <a:ext uri="{28A0092B-C50C-407E-A947-70E740481C1C}">
                <a14:useLocalDpi xmlns:a14="http://schemas.microsoft.com/office/drawing/2010/main" val="0"/>
              </a:ext>
            </a:extLst>
          </a:blip>
          <a:srcRect l="6677" t="10643" r="16965" b="197"/>
          <a:stretch>
            <a:fillRect/>
          </a:stretch>
        </p:blipFill>
        <p:spPr>
          <a:xfrm>
            <a:off x="1569506" y="4876466"/>
            <a:ext cx="1173773" cy="1827392"/>
          </a:xfrm>
          <a:prstGeom prst="rect">
            <a:avLst/>
          </a:prstGeom>
          <a:ln>
            <a:noFill/>
          </a:ln>
          <a:effectLst>
            <a:softEdge rad="112500"/>
          </a:effectLst>
        </p:spPr>
      </p:pic>
      <p:pic>
        <p:nvPicPr>
          <p:cNvPr id="48" name="図 47">
            <a:extLst>
              <a:ext uri="{FF2B5EF4-FFF2-40B4-BE49-F238E27FC236}">
                <a16:creationId xmlns:a16="http://schemas.microsoft.com/office/drawing/2014/main" id="{5DD02913-29DE-64B8-4DC0-599993755CA6}"/>
              </a:ext>
            </a:extLst>
          </p:cNvPr>
          <p:cNvPicPr>
            <a:picLocks noChangeAspect="1"/>
          </p:cNvPicPr>
          <p:nvPr/>
        </p:nvPicPr>
        <p:blipFill>
          <a:blip r:embed="rId16" cstate="print">
            <a:extLst>
              <a:ext uri="{28A0092B-C50C-407E-A947-70E740481C1C}">
                <a14:useLocalDpi xmlns:a14="http://schemas.microsoft.com/office/drawing/2010/main" val="0"/>
              </a:ext>
            </a:extLst>
          </a:blip>
          <a:srcRect l="130" t="9144"/>
          <a:stretch>
            <a:fillRect/>
          </a:stretch>
        </p:blipFill>
        <p:spPr>
          <a:xfrm>
            <a:off x="2638280" y="4876466"/>
            <a:ext cx="1499745" cy="1819199"/>
          </a:xfrm>
          <a:prstGeom prst="rect">
            <a:avLst/>
          </a:prstGeom>
          <a:ln>
            <a:noFill/>
          </a:ln>
          <a:effectLst>
            <a:softEdge rad="112500"/>
          </a:effectLst>
        </p:spPr>
      </p:pic>
      <p:pic>
        <p:nvPicPr>
          <p:cNvPr id="53" name="図 52">
            <a:extLst>
              <a:ext uri="{FF2B5EF4-FFF2-40B4-BE49-F238E27FC236}">
                <a16:creationId xmlns:a16="http://schemas.microsoft.com/office/drawing/2014/main" id="{53166C85-F979-A653-EC18-CE4DC72112DF}"/>
              </a:ext>
            </a:extLst>
          </p:cNvPr>
          <p:cNvPicPr>
            <a:picLocks noChangeAspect="1"/>
          </p:cNvPicPr>
          <p:nvPr/>
        </p:nvPicPr>
        <p:blipFill>
          <a:blip r:embed="rId17" cstate="print">
            <a:extLst>
              <a:ext uri="{28A0092B-C50C-407E-A947-70E740481C1C}">
                <a14:useLocalDpi xmlns:a14="http://schemas.microsoft.com/office/drawing/2010/main" val="0"/>
              </a:ext>
            </a:extLst>
          </a:blip>
          <a:srcRect l="9547" t="12749"/>
          <a:stretch>
            <a:fillRect/>
          </a:stretch>
        </p:blipFill>
        <p:spPr>
          <a:xfrm>
            <a:off x="4051986" y="4923467"/>
            <a:ext cx="1347870" cy="1733532"/>
          </a:xfrm>
          <a:prstGeom prst="rect">
            <a:avLst/>
          </a:prstGeom>
          <a:ln>
            <a:noFill/>
          </a:ln>
          <a:effectLst>
            <a:softEdge rad="112500"/>
          </a:effectLst>
        </p:spPr>
      </p:pic>
      <p:pic>
        <p:nvPicPr>
          <p:cNvPr id="56" name="図 55">
            <a:extLst>
              <a:ext uri="{FF2B5EF4-FFF2-40B4-BE49-F238E27FC236}">
                <a16:creationId xmlns:a16="http://schemas.microsoft.com/office/drawing/2014/main" id="{1DF7EAAD-90B5-E959-42A2-30EB49730A1F}"/>
              </a:ext>
            </a:extLst>
          </p:cNvPr>
          <p:cNvPicPr>
            <a:picLocks noChangeAspect="1"/>
          </p:cNvPicPr>
          <p:nvPr/>
        </p:nvPicPr>
        <p:blipFill>
          <a:blip r:embed="rId18" cstate="print">
            <a:extLst>
              <a:ext uri="{28A0092B-C50C-407E-A947-70E740481C1C}">
                <a14:useLocalDpi xmlns:a14="http://schemas.microsoft.com/office/drawing/2010/main" val="0"/>
              </a:ext>
            </a:extLst>
          </a:blip>
          <a:srcRect l="6203" t="16905" r="10830" b="3012"/>
          <a:stretch>
            <a:fillRect/>
          </a:stretch>
        </p:blipFill>
        <p:spPr>
          <a:xfrm>
            <a:off x="198135" y="4794860"/>
            <a:ext cx="1468371" cy="1889748"/>
          </a:xfrm>
          <a:prstGeom prst="rect">
            <a:avLst/>
          </a:prstGeom>
          <a:ln>
            <a:noFill/>
          </a:ln>
          <a:effectLst>
            <a:softEdge rad="112500"/>
          </a:effectLst>
        </p:spPr>
      </p:pic>
      <p:sp>
        <p:nvSpPr>
          <p:cNvPr id="59" name="AutoShape 4" descr="関連する画像の詳細をご覧ください。124 件の最適な 介護支援専門員 画像、ストック写真、ベクター | Adobe Stock">
            <a:extLst>
              <a:ext uri="{FF2B5EF4-FFF2-40B4-BE49-F238E27FC236}">
                <a16:creationId xmlns:a16="http://schemas.microsoft.com/office/drawing/2014/main" id="{652190D6-F4E6-FBCC-3949-7ECE21774AD5}"/>
              </a:ext>
            </a:extLst>
          </p:cNvPr>
          <p:cNvSpPr>
            <a:spLocks noChangeAspect="1" noChangeArrowheads="1"/>
          </p:cNvSpPr>
          <p:nvPr/>
        </p:nvSpPr>
        <p:spPr bwMode="auto">
          <a:xfrm>
            <a:off x="3446463" y="5067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AutoShape 6" descr="関連する画像の詳細をご覧ください。124 件の最適な 介護支援専門員 画像、ストック写真、ベクター | Adobe Stock">
            <a:extLst>
              <a:ext uri="{FF2B5EF4-FFF2-40B4-BE49-F238E27FC236}">
                <a16:creationId xmlns:a16="http://schemas.microsoft.com/office/drawing/2014/main" id="{CF799D58-3D95-769E-F389-DF6E8962FD99}"/>
              </a:ext>
            </a:extLst>
          </p:cNvPr>
          <p:cNvSpPr>
            <a:spLocks noChangeAspect="1" noChangeArrowheads="1"/>
          </p:cNvSpPr>
          <p:nvPr/>
        </p:nvSpPr>
        <p:spPr bwMode="auto">
          <a:xfrm rot="15557951">
            <a:off x="3721503" y="5208214"/>
            <a:ext cx="168300" cy="16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AutoShape 8" descr="関連する画像の詳細をご覧ください。124 件の最適な 介護支援専門員 画像、ストック写真、ベクター | Adobe Stock">
            <a:extLst>
              <a:ext uri="{FF2B5EF4-FFF2-40B4-BE49-F238E27FC236}">
                <a16:creationId xmlns:a16="http://schemas.microsoft.com/office/drawing/2014/main" id="{374FACD8-D2AE-6FCE-72CD-E58051A102DC}"/>
              </a:ext>
            </a:extLst>
          </p:cNvPr>
          <p:cNvSpPr>
            <a:spLocks noChangeAspect="1" noChangeArrowheads="1"/>
          </p:cNvSpPr>
          <p:nvPr/>
        </p:nvSpPr>
        <p:spPr bwMode="auto">
          <a:xfrm>
            <a:off x="3598863" y="5219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6" name="Picture 12" descr="フリーイラスト リハビリ – リハビリ イラスト 無料 ダウンロード – QOIRG">
            <a:extLst>
              <a:ext uri="{FF2B5EF4-FFF2-40B4-BE49-F238E27FC236}">
                <a16:creationId xmlns:a16="http://schemas.microsoft.com/office/drawing/2014/main" id="{C0306104-1FA6-8319-D928-9D03D4D7E42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127396" y="4303795"/>
            <a:ext cx="753839" cy="700813"/>
          </a:xfrm>
          <a:prstGeom prst="rect">
            <a:avLst/>
          </a:prstGeom>
          <a:noFill/>
          <a:extLst>
            <a:ext uri="{909E8E84-426E-40DD-AFC4-6F175D3DCCD1}">
              <a14:hiddenFill xmlns:a14="http://schemas.microsoft.com/office/drawing/2010/main">
                <a:solidFill>
                  <a:srgbClr val="FFFFFF"/>
                </a:solidFill>
              </a14:hiddenFill>
            </a:ext>
          </a:extLst>
        </p:spPr>
      </p:pic>
      <p:pic>
        <p:nvPicPr>
          <p:cNvPr id="42" name="図 41">
            <a:extLst>
              <a:ext uri="{FF2B5EF4-FFF2-40B4-BE49-F238E27FC236}">
                <a16:creationId xmlns:a16="http://schemas.microsoft.com/office/drawing/2014/main" id="{2D4661FE-4705-C0B0-482A-C3C75482629D}"/>
              </a:ext>
            </a:extLst>
          </p:cNvPr>
          <p:cNvPicPr>
            <a:picLocks noChangeAspect="1"/>
          </p:cNvPicPr>
          <p:nvPr/>
        </p:nvPicPr>
        <p:blipFill>
          <a:blip r:embed="rId20" cstate="print">
            <a:extLst>
              <a:ext uri="{28A0092B-C50C-407E-A947-70E740481C1C}">
                <a14:useLocalDpi xmlns:a14="http://schemas.microsoft.com/office/drawing/2010/main" val="0"/>
              </a:ext>
            </a:extLst>
          </a:blip>
          <a:srcRect l="14793" t="21322" r="23909" b="12795"/>
          <a:stretch>
            <a:fillRect/>
          </a:stretch>
        </p:blipFill>
        <p:spPr>
          <a:xfrm>
            <a:off x="5324137" y="4907374"/>
            <a:ext cx="1214558" cy="1733532"/>
          </a:xfrm>
          <a:prstGeom prst="rect">
            <a:avLst/>
          </a:prstGeom>
          <a:ln>
            <a:noFill/>
          </a:ln>
          <a:effectLst>
            <a:softEdge rad="112500"/>
          </a:effectLst>
        </p:spPr>
      </p:pic>
      <p:sp>
        <p:nvSpPr>
          <p:cNvPr id="45" name="テキスト ボックス 44">
            <a:extLst>
              <a:ext uri="{FF2B5EF4-FFF2-40B4-BE49-F238E27FC236}">
                <a16:creationId xmlns:a16="http://schemas.microsoft.com/office/drawing/2014/main" id="{5E78E0D1-0020-475F-99BA-172797E351F6}"/>
              </a:ext>
            </a:extLst>
          </p:cNvPr>
          <p:cNvSpPr txBox="1"/>
          <p:nvPr/>
        </p:nvSpPr>
        <p:spPr>
          <a:xfrm>
            <a:off x="6470931" y="5197842"/>
            <a:ext cx="523220" cy="1828810"/>
          </a:xfrm>
          <a:prstGeom prst="rect">
            <a:avLst/>
          </a:prstGeom>
          <a:noFill/>
        </p:spPr>
        <p:txBody>
          <a:bodyPr vert="eaVert" wrap="square" rtlCol="0">
            <a:spAutoFit/>
          </a:bodyPr>
          <a:lstStyle/>
          <a:p>
            <a:r>
              <a:rPr kumimoji="1" lang="ja-JP" altLang="en-US" sz="1100" b="1" dirty="0"/>
              <a:t>理学療法士との</a:t>
            </a:r>
            <a:endParaRPr kumimoji="1" lang="en-US" altLang="ja-JP" sz="1100" b="1" dirty="0"/>
          </a:p>
          <a:p>
            <a:r>
              <a:rPr lang="ja-JP" altLang="en-US" sz="1100" b="1" dirty="0"/>
              <a:t>屋外散歩の様子</a:t>
            </a:r>
            <a:endParaRPr kumimoji="1" lang="ja-JP" altLang="en-US" sz="1100" b="1" dirty="0"/>
          </a:p>
        </p:txBody>
      </p:sp>
      <p:sp>
        <p:nvSpPr>
          <p:cNvPr id="6" name="テキスト ボックス 5">
            <a:extLst>
              <a:ext uri="{FF2B5EF4-FFF2-40B4-BE49-F238E27FC236}">
                <a16:creationId xmlns:a16="http://schemas.microsoft.com/office/drawing/2014/main" id="{4156FEE1-9E96-1F7A-60FE-54F1B61B23C8}"/>
              </a:ext>
            </a:extLst>
          </p:cNvPr>
          <p:cNvSpPr txBox="1"/>
          <p:nvPr/>
        </p:nvSpPr>
        <p:spPr>
          <a:xfrm>
            <a:off x="1639897" y="7492635"/>
            <a:ext cx="369332" cy="1177776"/>
          </a:xfrm>
          <a:prstGeom prst="rect">
            <a:avLst/>
          </a:prstGeom>
          <a:noFill/>
        </p:spPr>
        <p:txBody>
          <a:bodyPr vert="eaVert" wrap="square" rtlCol="0">
            <a:spAutoFit/>
          </a:bodyPr>
          <a:lstStyle/>
          <a:p>
            <a:r>
              <a:rPr kumimoji="1" lang="ja-JP" altLang="en-US" sz="1200" b="1" dirty="0"/>
              <a:t>こま作り</a:t>
            </a:r>
          </a:p>
        </p:txBody>
      </p:sp>
      <p:pic>
        <p:nvPicPr>
          <p:cNvPr id="1024" name="図 1023">
            <a:extLst>
              <a:ext uri="{FF2B5EF4-FFF2-40B4-BE49-F238E27FC236}">
                <a16:creationId xmlns:a16="http://schemas.microsoft.com/office/drawing/2014/main" id="{2F1C0CAD-C4A1-E6C8-33EF-380041A5D0F6}"/>
              </a:ext>
            </a:extLst>
          </p:cNvPr>
          <p:cNvPicPr>
            <a:picLocks noChangeAspect="1"/>
          </p:cNvPicPr>
          <p:nvPr/>
        </p:nvPicPr>
        <p:blipFill>
          <a:blip r:embed="rId21" cstate="print">
            <a:extLst>
              <a:ext uri="{28A0092B-C50C-407E-A947-70E740481C1C}">
                <a14:useLocalDpi xmlns:a14="http://schemas.microsoft.com/office/drawing/2010/main" val="0"/>
              </a:ext>
            </a:extLst>
          </a:blip>
          <a:srcRect l="7806" t="17888" r="32242" b="31532"/>
          <a:stretch>
            <a:fillRect/>
          </a:stretch>
        </p:blipFill>
        <p:spPr>
          <a:xfrm>
            <a:off x="2873454" y="8543104"/>
            <a:ext cx="1329318" cy="778553"/>
          </a:xfrm>
          <a:prstGeom prst="rect">
            <a:avLst/>
          </a:prstGeom>
          <a:ln>
            <a:noFill/>
          </a:ln>
          <a:effectLst>
            <a:softEdge rad="112500"/>
          </a:effectLst>
        </p:spPr>
      </p:pic>
      <p:sp>
        <p:nvSpPr>
          <p:cNvPr id="1025" name="テキスト ボックス 1024">
            <a:extLst>
              <a:ext uri="{FF2B5EF4-FFF2-40B4-BE49-F238E27FC236}">
                <a16:creationId xmlns:a16="http://schemas.microsoft.com/office/drawing/2014/main" id="{4FF520B4-D481-C377-C991-5B50F2878687}"/>
              </a:ext>
            </a:extLst>
          </p:cNvPr>
          <p:cNvSpPr txBox="1"/>
          <p:nvPr/>
        </p:nvSpPr>
        <p:spPr>
          <a:xfrm>
            <a:off x="4199347" y="8826287"/>
            <a:ext cx="353943" cy="1607652"/>
          </a:xfrm>
          <a:prstGeom prst="rect">
            <a:avLst/>
          </a:prstGeom>
          <a:noFill/>
        </p:spPr>
        <p:txBody>
          <a:bodyPr vert="eaVert" wrap="square" rtlCol="0">
            <a:spAutoFit/>
          </a:bodyPr>
          <a:lstStyle/>
          <a:p>
            <a:r>
              <a:rPr kumimoji="1" lang="ja-JP" altLang="en-US" sz="1100" b="1" dirty="0"/>
              <a:t>フェルトの恵方巻</a:t>
            </a:r>
          </a:p>
        </p:txBody>
      </p:sp>
      <p:pic>
        <p:nvPicPr>
          <p:cNvPr id="63" name="図 62">
            <a:extLst>
              <a:ext uri="{FF2B5EF4-FFF2-40B4-BE49-F238E27FC236}">
                <a16:creationId xmlns:a16="http://schemas.microsoft.com/office/drawing/2014/main" id="{7C8AE7B3-E45B-41F2-9630-75CF008D8210}"/>
              </a:ext>
            </a:extLst>
          </p:cNvPr>
          <p:cNvPicPr>
            <a:picLocks noChangeAspect="1"/>
          </p:cNvPicPr>
          <p:nvPr/>
        </p:nvPicPr>
        <p:blipFill>
          <a:blip r:embed="rId22" cstate="print">
            <a:extLst>
              <a:ext uri="{28A0092B-C50C-407E-A947-70E740481C1C}">
                <a14:useLocalDpi xmlns:a14="http://schemas.microsoft.com/office/drawing/2010/main" val="0"/>
              </a:ext>
            </a:extLst>
          </a:blip>
          <a:srcRect l="6413" r="4332" b="4528"/>
          <a:stretch>
            <a:fillRect/>
          </a:stretch>
        </p:blipFill>
        <p:spPr>
          <a:xfrm>
            <a:off x="856176" y="854830"/>
            <a:ext cx="1605426" cy="1144823"/>
          </a:xfrm>
          <a:prstGeom prst="rect">
            <a:avLst/>
          </a:prstGeom>
          <a:ln>
            <a:noFill/>
          </a:ln>
          <a:effectLst>
            <a:softEdge rad="112500"/>
          </a:effectLst>
        </p:spPr>
      </p:pic>
      <p:pic>
        <p:nvPicPr>
          <p:cNvPr id="1029" name="図 1028">
            <a:extLst>
              <a:ext uri="{FF2B5EF4-FFF2-40B4-BE49-F238E27FC236}">
                <a16:creationId xmlns:a16="http://schemas.microsoft.com/office/drawing/2014/main" id="{6C0D3DC9-1586-DF7E-E4DA-4A624C51ED07}"/>
              </a:ext>
            </a:extLst>
          </p:cNvPr>
          <p:cNvPicPr>
            <a:picLocks noChangeAspect="1"/>
          </p:cNvPicPr>
          <p:nvPr/>
        </p:nvPicPr>
        <p:blipFill>
          <a:blip r:embed="rId23" cstate="print">
            <a:extLst>
              <a:ext uri="{28A0092B-C50C-407E-A947-70E740481C1C}">
                <a14:useLocalDpi xmlns:a14="http://schemas.microsoft.com/office/drawing/2010/main" val="0"/>
              </a:ext>
            </a:extLst>
          </a:blip>
          <a:srcRect r="3609" b="3120"/>
          <a:stretch>
            <a:fillRect/>
          </a:stretch>
        </p:blipFill>
        <p:spPr>
          <a:xfrm>
            <a:off x="523579" y="2909995"/>
            <a:ext cx="1951541" cy="1307617"/>
          </a:xfrm>
          <a:prstGeom prst="rect">
            <a:avLst/>
          </a:prstGeom>
          <a:ln>
            <a:noFill/>
          </a:ln>
          <a:effectLst>
            <a:softEdge rad="112500"/>
          </a:effectLst>
        </p:spPr>
      </p:pic>
      <p:pic>
        <p:nvPicPr>
          <p:cNvPr id="1027" name="図 1026">
            <a:extLst>
              <a:ext uri="{FF2B5EF4-FFF2-40B4-BE49-F238E27FC236}">
                <a16:creationId xmlns:a16="http://schemas.microsoft.com/office/drawing/2014/main" id="{B775513F-B27D-F86C-0C2B-16E44FB111E2}"/>
              </a:ext>
            </a:extLst>
          </p:cNvPr>
          <p:cNvPicPr>
            <a:picLocks noChangeAspect="1"/>
          </p:cNvPicPr>
          <p:nvPr/>
        </p:nvPicPr>
        <p:blipFill>
          <a:blip r:embed="rId24" cstate="print">
            <a:extLst>
              <a:ext uri="{28A0092B-C50C-407E-A947-70E740481C1C}">
                <a14:useLocalDpi xmlns:a14="http://schemas.microsoft.com/office/drawing/2010/main" val="0"/>
              </a:ext>
            </a:extLst>
          </a:blip>
          <a:srcRect l="-984" t="28811" r="-9409" b="22154"/>
          <a:stretch>
            <a:fillRect/>
          </a:stretch>
        </p:blipFill>
        <p:spPr>
          <a:xfrm>
            <a:off x="4553290" y="2658538"/>
            <a:ext cx="2543996" cy="1582458"/>
          </a:xfrm>
          <a:prstGeom prst="rect">
            <a:avLst/>
          </a:prstGeom>
          <a:ln>
            <a:noFill/>
          </a:ln>
          <a:effectLst>
            <a:softEdge rad="112500"/>
          </a:effectLst>
        </p:spPr>
      </p:pic>
      <p:pic>
        <p:nvPicPr>
          <p:cNvPr id="1032" name="図 1031">
            <a:extLst>
              <a:ext uri="{FF2B5EF4-FFF2-40B4-BE49-F238E27FC236}">
                <a16:creationId xmlns:a16="http://schemas.microsoft.com/office/drawing/2014/main" id="{0BCD90F2-61B1-E4F5-15AB-1FC61B6B8CE7}"/>
              </a:ext>
            </a:extLst>
          </p:cNvPr>
          <p:cNvPicPr>
            <a:picLocks noChangeAspect="1"/>
          </p:cNvPicPr>
          <p:nvPr/>
        </p:nvPicPr>
        <p:blipFill>
          <a:blip r:embed="rId25" cstate="print">
            <a:extLst>
              <a:ext uri="{28A0092B-C50C-407E-A947-70E740481C1C}">
                <a14:useLocalDpi xmlns:a14="http://schemas.microsoft.com/office/drawing/2010/main" val="0"/>
              </a:ext>
            </a:extLst>
          </a:blip>
          <a:srcRect l="14023" t="28370" r="20012" b="17776"/>
          <a:stretch>
            <a:fillRect/>
          </a:stretch>
        </p:blipFill>
        <p:spPr>
          <a:xfrm>
            <a:off x="4567476" y="872439"/>
            <a:ext cx="2180068" cy="1340289"/>
          </a:xfrm>
          <a:prstGeom prst="rect">
            <a:avLst/>
          </a:prstGeom>
          <a:ln>
            <a:noFill/>
          </a:ln>
          <a:effectLst>
            <a:softEdge rad="112500"/>
          </a:effectLst>
        </p:spPr>
      </p:pic>
      <p:sp>
        <p:nvSpPr>
          <p:cNvPr id="1033" name="テキスト ボックス 1032">
            <a:extLst>
              <a:ext uri="{FF2B5EF4-FFF2-40B4-BE49-F238E27FC236}">
                <a16:creationId xmlns:a16="http://schemas.microsoft.com/office/drawing/2014/main" id="{004E3BB0-2599-B615-AB10-2B136EF47B23}"/>
              </a:ext>
            </a:extLst>
          </p:cNvPr>
          <p:cNvSpPr txBox="1"/>
          <p:nvPr/>
        </p:nvSpPr>
        <p:spPr>
          <a:xfrm>
            <a:off x="4033701" y="2193554"/>
            <a:ext cx="3471681" cy="430887"/>
          </a:xfrm>
          <a:prstGeom prst="rect">
            <a:avLst/>
          </a:prstGeom>
          <a:noFill/>
        </p:spPr>
        <p:txBody>
          <a:bodyPr wrap="square" rtlCol="0">
            <a:spAutoFit/>
          </a:bodyPr>
          <a:lstStyle/>
          <a:p>
            <a:pPr algn="ctr"/>
            <a:r>
              <a:rPr lang="ja-JP" altLang="en-US" sz="1100" b="1" dirty="0"/>
              <a:t>歩行訓練を目的として、</a:t>
            </a:r>
            <a:endParaRPr lang="en-US" altLang="ja-JP" sz="1100" b="1" dirty="0"/>
          </a:p>
          <a:p>
            <a:pPr algn="ctr"/>
            <a:r>
              <a:rPr lang="ja-JP" altLang="en-US" sz="1100" b="1" dirty="0"/>
              <a:t>桜見物に行きました。</a:t>
            </a:r>
            <a:endParaRPr kumimoji="1" lang="ja-JP" altLang="en-US" sz="1100" b="1"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15447</TotalTime>
  <Words>258</Words>
  <Application>Microsoft Office PowerPoint</Application>
  <PresentationFormat>ユーザー設定</PresentationFormat>
  <Paragraphs>59</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UDPゴシック</vt:lpstr>
      <vt:lpstr>BIZ UDゴシック</vt:lpstr>
      <vt:lpstr>HG丸ｺﾞｼｯｸM-PRO</vt:lpstr>
      <vt:lpstr>Meiryo UI</vt:lpstr>
      <vt:lpstr>游ゴシック</vt:lpstr>
      <vt:lpstr>游ゴシック Light</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akiyoshi</dc:creator>
  <cp:lastModifiedBy>user</cp:lastModifiedBy>
  <cp:revision>673</cp:revision>
  <cp:lastPrinted>2026-03-31T06:47:19Z</cp:lastPrinted>
  <dcterms:created xsi:type="dcterms:W3CDTF">2017-11-24T02:03:42Z</dcterms:created>
  <dcterms:modified xsi:type="dcterms:W3CDTF">2026-04-02T05:59:33Z</dcterms:modified>
</cp:coreProperties>
</file>